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80" r:id="rId4"/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 Jean Munsch (LIN)" userId="S::louis.munsch@cuhk.edu.hk::41c514ab-6ebb-40e0-9324-c31ae6e06501" providerId="AD" clId="Web-{3FEB4D4F-5B0C-BD5F-A13F-B9399715E6BF}"/>
    <pc:docChg chg="addSld modSld sldOrd">
      <pc:chgData name="Louis Jean Munsch (LIN)" userId="S::louis.munsch@cuhk.edu.hk::41c514ab-6ebb-40e0-9324-c31ae6e06501" providerId="AD" clId="Web-{3FEB4D4F-5B0C-BD5F-A13F-B9399715E6BF}" dt="2024-02-29T02:54:33.505" v="69" actId="20577"/>
      <pc:docMkLst>
        <pc:docMk/>
      </pc:docMkLst>
      <pc:sldChg chg="modSp new mod ord setBg">
        <pc:chgData name="Louis Jean Munsch (LIN)" userId="S::louis.munsch@cuhk.edu.hk::41c514ab-6ebb-40e0-9324-c31ae6e06501" providerId="AD" clId="Web-{3FEB4D4F-5B0C-BD5F-A13F-B9399715E6BF}" dt="2024-02-29T02:54:08.769" v="65" actId="20577"/>
        <pc:sldMkLst>
          <pc:docMk/>
          <pc:sldMk cId="3197473678" sldId="274"/>
        </pc:sldMkLst>
      </pc:sldChg>
      <pc:sldChg chg="modSp add ord replId">
        <pc:chgData name="Louis Jean Munsch (LIN)" userId="S::louis.munsch@cuhk.edu.hk::41c514ab-6ebb-40e0-9324-c31ae6e06501" providerId="AD" clId="Web-{3FEB4D4F-5B0C-BD5F-A13F-B9399715E6BF}" dt="2024-02-29T02:54:33.505" v="69" actId="20577"/>
        <pc:sldMkLst>
          <pc:docMk/>
          <pc:sldMk cId="701880273" sldId="275"/>
        </pc:sldMkLst>
      </pc:sldChg>
      <pc:sldChg chg="modSp add replId">
        <pc:chgData name="Louis Jean Munsch (LIN)" userId="S::louis.munsch@cuhk.edu.hk::41c514ab-6ebb-40e0-9324-c31ae6e06501" providerId="AD" clId="Web-{3FEB4D4F-5B0C-BD5F-A13F-B9399715E6BF}" dt="2024-02-29T02:53:27.627" v="61" actId="20577"/>
        <pc:sldMkLst>
          <pc:docMk/>
          <pc:sldMk cId="3006413569" sldId="276"/>
        </pc:sldMkLst>
      </pc:sldChg>
    </pc:docChg>
  </pc:docChgLst>
  <pc:docChgLst>
    <pc:chgData name="Benjamin Gaudet (LIN)" userId="ee4613b0-75cd-48ca-9d07-8e88622964e7" providerId="ADAL" clId="{327391B1-ACF6-45D2-8F18-BA99797A7222}"/>
    <pc:docChg chg="undo custSel addSld delSld modSld sldOrd">
      <pc:chgData name="Benjamin Gaudet (LIN)" userId="ee4613b0-75cd-48ca-9d07-8e88622964e7" providerId="ADAL" clId="{327391B1-ACF6-45D2-8F18-BA99797A7222}" dt="2024-02-29T14:11:43.320" v="1133" actId="113"/>
      <pc:docMkLst>
        <pc:docMk/>
      </pc:docMkLst>
      <pc:sldChg chg="del">
        <pc:chgData name="Benjamin Gaudet (LIN)" userId="ee4613b0-75cd-48ca-9d07-8e88622964e7" providerId="ADAL" clId="{327391B1-ACF6-45D2-8F18-BA99797A7222}" dt="2024-02-29T07:11:29.829" v="1" actId="47"/>
        <pc:sldMkLst>
          <pc:docMk/>
          <pc:sldMk cId="539319777" sldId="256"/>
        </pc:sldMkLst>
      </pc:sldChg>
      <pc:sldChg chg="del">
        <pc:chgData name="Benjamin Gaudet (LIN)" userId="ee4613b0-75cd-48ca-9d07-8e88622964e7" providerId="ADAL" clId="{327391B1-ACF6-45D2-8F18-BA99797A7222}" dt="2024-02-29T07:11:29.336" v="0" actId="47"/>
        <pc:sldMkLst>
          <pc:docMk/>
          <pc:sldMk cId="3364315758" sldId="257"/>
        </pc:sldMkLst>
      </pc:sldChg>
      <pc:sldChg chg="del">
        <pc:chgData name="Benjamin Gaudet (LIN)" userId="ee4613b0-75cd-48ca-9d07-8e88622964e7" providerId="ADAL" clId="{327391B1-ACF6-45D2-8F18-BA99797A7222}" dt="2024-02-29T07:11:58.101" v="15" actId="47"/>
        <pc:sldMkLst>
          <pc:docMk/>
          <pc:sldMk cId="75558498" sldId="258"/>
        </pc:sldMkLst>
      </pc:sldChg>
      <pc:sldChg chg="del">
        <pc:chgData name="Benjamin Gaudet (LIN)" userId="ee4613b0-75cd-48ca-9d07-8e88622964e7" providerId="ADAL" clId="{327391B1-ACF6-45D2-8F18-BA99797A7222}" dt="2024-02-29T07:11:30.493" v="2" actId="47"/>
        <pc:sldMkLst>
          <pc:docMk/>
          <pc:sldMk cId="1237490909" sldId="260"/>
        </pc:sldMkLst>
      </pc:sldChg>
      <pc:sldChg chg="del">
        <pc:chgData name="Benjamin Gaudet (LIN)" userId="ee4613b0-75cd-48ca-9d07-8e88622964e7" providerId="ADAL" clId="{327391B1-ACF6-45D2-8F18-BA99797A7222}" dt="2024-02-29T07:11:58.594" v="16" actId="47"/>
        <pc:sldMkLst>
          <pc:docMk/>
          <pc:sldMk cId="2243015749" sldId="261"/>
        </pc:sldMkLst>
      </pc:sldChg>
      <pc:sldChg chg="del">
        <pc:chgData name="Benjamin Gaudet (LIN)" userId="ee4613b0-75cd-48ca-9d07-8e88622964e7" providerId="ADAL" clId="{327391B1-ACF6-45D2-8F18-BA99797A7222}" dt="2024-02-29T07:11:57.903" v="14" actId="47"/>
        <pc:sldMkLst>
          <pc:docMk/>
          <pc:sldMk cId="2622275815" sldId="262"/>
        </pc:sldMkLst>
      </pc:sldChg>
      <pc:sldChg chg="del">
        <pc:chgData name="Benjamin Gaudet (LIN)" userId="ee4613b0-75cd-48ca-9d07-8e88622964e7" providerId="ADAL" clId="{327391B1-ACF6-45D2-8F18-BA99797A7222}" dt="2024-02-29T07:11:57.561" v="13" actId="47"/>
        <pc:sldMkLst>
          <pc:docMk/>
          <pc:sldMk cId="1902898355" sldId="263"/>
        </pc:sldMkLst>
      </pc:sldChg>
      <pc:sldChg chg="del">
        <pc:chgData name="Benjamin Gaudet (LIN)" userId="ee4613b0-75cd-48ca-9d07-8e88622964e7" providerId="ADAL" clId="{327391B1-ACF6-45D2-8F18-BA99797A7222}" dt="2024-02-29T07:11:57.358" v="12" actId="47"/>
        <pc:sldMkLst>
          <pc:docMk/>
          <pc:sldMk cId="3454632267" sldId="264"/>
        </pc:sldMkLst>
      </pc:sldChg>
      <pc:sldChg chg="del">
        <pc:chgData name="Benjamin Gaudet (LIN)" userId="ee4613b0-75cd-48ca-9d07-8e88622964e7" providerId="ADAL" clId="{327391B1-ACF6-45D2-8F18-BA99797A7222}" dt="2024-02-29T07:11:57.179" v="11" actId="47"/>
        <pc:sldMkLst>
          <pc:docMk/>
          <pc:sldMk cId="924526621" sldId="265"/>
        </pc:sldMkLst>
      </pc:sldChg>
      <pc:sldChg chg="del">
        <pc:chgData name="Benjamin Gaudet (LIN)" userId="ee4613b0-75cd-48ca-9d07-8e88622964e7" providerId="ADAL" clId="{327391B1-ACF6-45D2-8F18-BA99797A7222}" dt="2024-02-29T07:11:56.954" v="10" actId="47"/>
        <pc:sldMkLst>
          <pc:docMk/>
          <pc:sldMk cId="2518923096" sldId="266"/>
        </pc:sldMkLst>
      </pc:sldChg>
      <pc:sldChg chg="del">
        <pc:chgData name="Benjamin Gaudet (LIN)" userId="ee4613b0-75cd-48ca-9d07-8e88622964e7" providerId="ADAL" clId="{327391B1-ACF6-45D2-8F18-BA99797A7222}" dt="2024-02-29T07:11:56.145" v="8" actId="47"/>
        <pc:sldMkLst>
          <pc:docMk/>
          <pc:sldMk cId="3540953303" sldId="267"/>
        </pc:sldMkLst>
      </pc:sldChg>
      <pc:sldChg chg="del">
        <pc:chgData name="Benjamin Gaudet (LIN)" userId="ee4613b0-75cd-48ca-9d07-8e88622964e7" providerId="ADAL" clId="{327391B1-ACF6-45D2-8F18-BA99797A7222}" dt="2024-02-29T07:11:56.451" v="9" actId="47"/>
        <pc:sldMkLst>
          <pc:docMk/>
          <pc:sldMk cId="3708033106" sldId="268"/>
        </pc:sldMkLst>
      </pc:sldChg>
      <pc:sldChg chg="del">
        <pc:chgData name="Benjamin Gaudet (LIN)" userId="ee4613b0-75cd-48ca-9d07-8e88622964e7" providerId="ADAL" clId="{327391B1-ACF6-45D2-8F18-BA99797A7222}" dt="2024-02-29T07:11:54.973" v="7" actId="47"/>
        <pc:sldMkLst>
          <pc:docMk/>
          <pc:sldMk cId="3740021728" sldId="269"/>
        </pc:sldMkLst>
      </pc:sldChg>
      <pc:sldChg chg="del">
        <pc:chgData name="Benjamin Gaudet (LIN)" userId="ee4613b0-75cd-48ca-9d07-8e88622964e7" providerId="ADAL" clId="{327391B1-ACF6-45D2-8F18-BA99797A7222}" dt="2024-02-29T07:11:54.615" v="6" actId="47"/>
        <pc:sldMkLst>
          <pc:docMk/>
          <pc:sldMk cId="3713158676" sldId="270"/>
        </pc:sldMkLst>
      </pc:sldChg>
      <pc:sldChg chg="del">
        <pc:chgData name="Benjamin Gaudet (LIN)" userId="ee4613b0-75cd-48ca-9d07-8e88622964e7" providerId="ADAL" clId="{327391B1-ACF6-45D2-8F18-BA99797A7222}" dt="2024-02-29T07:11:54.225" v="5" actId="47"/>
        <pc:sldMkLst>
          <pc:docMk/>
          <pc:sldMk cId="1992647049" sldId="271"/>
        </pc:sldMkLst>
      </pc:sldChg>
      <pc:sldChg chg="del">
        <pc:chgData name="Benjamin Gaudet (LIN)" userId="ee4613b0-75cd-48ca-9d07-8e88622964e7" providerId="ADAL" clId="{327391B1-ACF6-45D2-8F18-BA99797A7222}" dt="2024-02-29T07:11:53.732" v="4" actId="47"/>
        <pc:sldMkLst>
          <pc:docMk/>
          <pc:sldMk cId="2526285016" sldId="272"/>
        </pc:sldMkLst>
      </pc:sldChg>
      <pc:sldChg chg="del">
        <pc:chgData name="Benjamin Gaudet (LIN)" userId="ee4613b0-75cd-48ca-9d07-8e88622964e7" providerId="ADAL" clId="{327391B1-ACF6-45D2-8F18-BA99797A7222}" dt="2024-02-29T07:11:53.350" v="3" actId="47"/>
        <pc:sldMkLst>
          <pc:docMk/>
          <pc:sldMk cId="4147334577" sldId="273"/>
        </pc:sldMkLst>
      </pc:sldChg>
      <pc:sldChg chg="addSp delSp modSp del mod">
        <pc:chgData name="Benjamin Gaudet (LIN)" userId="ee4613b0-75cd-48ca-9d07-8e88622964e7" providerId="ADAL" clId="{327391B1-ACF6-45D2-8F18-BA99797A7222}" dt="2024-02-29T07:14:23.791" v="93" actId="47"/>
        <pc:sldMkLst>
          <pc:docMk/>
          <pc:sldMk cId="3197473678" sldId="274"/>
        </pc:sldMkLst>
      </pc:sldChg>
      <pc:sldChg chg="modSp del mod">
        <pc:chgData name="Benjamin Gaudet (LIN)" userId="ee4613b0-75cd-48ca-9d07-8e88622964e7" providerId="ADAL" clId="{327391B1-ACF6-45D2-8F18-BA99797A7222}" dt="2024-02-29T07:14:56.097" v="101" actId="47"/>
        <pc:sldMkLst>
          <pc:docMk/>
          <pc:sldMk cId="701880273" sldId="275"/>
        </pc:sldMkLst>
      </pc:sldChg>
      <pc:sldChg chg="modSp del mod">
        <pc:chgData name="Benjamin Gaudet (LIN)" userId="ee4613b0-75cd-48ca-9d07-8e88622964e7" providerId="ADAL" clId="{327391B1-ACF6-45D2-8F18-BA99797A7222}" dt="2024-02-29T07:16:09.509" v="120" actId="47"/>
        <pc:sldMkLst>
          <pc:docMk/>
          <pc:sldMk cId="3006413569" sldId="276"/>
        </pc:sldMkLst>
      </pc:sldChg>
      <pc:sldChg chg="delSp modSp new mod ord">
        <pc:chgData name="Benjamin Gaudet (LIN)" userId="ee4613b0-75cd-48ca-9d07-8e88622964e7" providerId="ADAL" clId="{327391B1-ACF6-45D2-8F18-BA99797A7222}" dt="2024-02-29T07:13:13.461" v="72" actId="122"/>
        <pc:sldMkLst>
          <pc:docMk/>
          <pc:sldMk cId="1629958315" sldId="277"/>
        </pc:sldMkLst>
      </pc:sldChg>
      <pc:sldChg chg="addSp delSp modSp add mod">
        <pc:chgData name="Benjamin Gaudet (LIN)" userId="ee4613b0-75cd-48ca-9d07-8e88622964e7" providerId="ADAL" clId="{327391B1-ACF6-45D2-8F18-BA99797A7222}" dt="2024-02-29T07:41:48.086" v="923" actId="14100"/>
        <pc:sldMkLst>
          <pc:docMk/>
          <pc:sldMk cId="3449145372" sldId="278"/>
        </pc:sldMkLst>
      </pc:sldChg>
      <pc:sldChg chg="addSp modSp add mod">
        <pc:chgData name="Benjamin Gaudet (LIN)" userId="ee4613b0-75cd-48ca-9d07-8e88622964e7" providerId="ADAL" clId="{327391B1-ACF6-45D2-8F18-BA99797A7222}" dt="2024-02-29T14:11:43.320" v="1133" actId="113"/>
        <pc:sldMkLst>
          <pc:docMk/>
          <pc:sldMk cId="2873830782" sldId="279"/>
        </pc:sldMkLst>
      </pc:sldChg>
      <pc:sldChg chg="modSp add mod ord">
        <pc:chgData name="Benjamin Gaudet (LIN)" userId="ee4613b0-75cd-48ca-9d07-8e88622964e7" providerId="ADAL" clId="{327391B1-ACF6-45D2-8F18-BA99797A7222}" dt="2024-02-29T07:38:43.863" v="882" actId="1076"/>
        <pc:sldMkLst>
          <pc:docMk/>
          <pc:sldMk cId="1326973856" sldId="280"/>
        </pc:sldMkLst>
      </pc:sldChg>
    </pc:docChg>
  </pc:docChgLst>
  <pc:docChgLst>
    <pc:chgData name="Benjamin Gaudet (LIN)" userId="ee4613b0-75cd-48ca-9d07-8e88622964e7" providerId="ADAL" clId="{F197A7DF-6AD2-411F-BA49-4AA28F782997}"/>
    <pc:docChg chg="undo redo custSel addSld delSld modSld">
      <pc:chgData name="Benjamin Gaudet (LIN)" userId="ee4613b0-75cd-48ca-9d07-8e88622964e7" providerId="ADAL" clId="{F197A7DF-6AD2-411F-BA49-4AA28F782997}" dt="2024-02-28T10:18:35.544" v="324" actId="22"/>
      <pc:docMkLst>
        <pc:docMk/>
      </pc:docMkLst>
      <pc:sldChg chg="modSp mod">
        <pc:chgData name="Benjamin Gaudet (LIN)" userId="ee4613b0-75cd-48ca-9d07-8e88622964e7" providerId="ADAL" clId="{F197A7DF-6AD2-411F-BA49-4AA28F782997}" dt="2024-02-23T06:16:43.709" v="76" actId="20577"/>
        <pc:sldMkLst>
          <pc:docMk/>
          <pc:sldMk cId="1902898355" sldId="263"/>
        </pc:sldMkLst>
      </pc:sldChg>
      <pc:sldChg chg="addSp delSp modSp new mod">
        <pc:chgData name="Benjamin Gaudet (LIN)" userId="ee4613b0-75cd-48ca-9d07-8e88622964e7" providerId="ADAL" clId="{F197A7DF-6AD2-411F-BA49-4AA28F782997}" dt="2024-02-28T06:07:04.079" v="249" actId="20577"/>
        <pc:sldMkLst>
          <pc:docMk/>
          <pc:sldMk cId="2518923096" sldId="266"/>
        </pc:sldMkLst>
      </pc:sldChg>
      <pc:sldChg chg="addSp delSp modSp new mod">
        <pc:chgData name="Benjamin Gaudet (LIN)" userId="ee4613b0-75cd-48ca-9d07-8e88622964e7" providerId="ADAL" clId="{F197A7DF-6AD2-411F-BA49-4AA28F782997}" dt="2024-02-28T10:15:11.643" v="296" actId="1076"/>
        <pc:sldMkLst>
          <pc:docMk/>
          <pc:sldMk cId="3540953303" sldId="267"/>
        </pc:sldMkLst>
      </pc:sldChg>
      <pc:sldChg chg="modSp mod">
        <pc:chgData name="Benjamin Gaudet (LIN)" userId="ee4613b0-75cd-48ca-9d07-8e88622964e7" providerId="ADAL" clId="{F197A7DF-6AD2-411F-BA49-4AA28F782997}" dt="2024-02-28T10:14:49.636" v="293" actId="20577"/>
        <pc:sldMkLst>
          <pc:docMk/>
          <pc:sldMk cId="3708033106" sldId="268"/>
        </pc:sldMkLst>
      </pc:sldChg>
      <pc:sldChg chg="addSp delSp add mod">
        <pc:chgData name="Benjamin Gaudet (LIN)" userId="ee4613b0-75cd-48ca-9d07-8e88622964e7" providerId="ADAL" clId="{F197A7DF-6AD2-411F-BA49-4AA28F782997}" dt="2024-02-28T10:15:39.305" v="300" actId="22"/>
        <pc:sldMkLst>
          <pc:docMk/>
          <pc:sldMk cId="3740021728" sldId="269"/>
        </pc:sldMkLst>
      </pc:sldChg>
      <pc:sldChg chg="addSp delSp modSp add mod">
        <pc:chgData name="Benjamin Gaudet (LIN)" userId="ee4613b0-75cd-48ca-9d07-8e88622964e7" providerId="ADAL" clId="{F197A7DF-6AD2-411F-BA49-4AA28F782997}" dt="2024-02-28T10:17:11.225" v="307" actId="732"/>
        <pc:sldMkLst>
          <pc:docMk/>
          <pc:sldMk cId="3713158676" sldId="270"/>
        </pc:sldMkLst>
      </pc:sldChg>
      <pc:sldChg chg="addSp delSp modSp add del mod">
        <pc:chgData name="Benjamin Gaudet (LIN)" userId="ee4613b0-75cd-48ca-9d07-8e88622964e7" providerId="ADAL" clId="{F197A7DF-6AD2-411F-BA49-4AA28F782997}" dt="2024-02-28T10:17:46.674" v="316" actId="1076"/>
        <pc:sldMkLst>
          <pc:docMk/>
          <pc:sldMk cId="1992647049" sldId="271"/>
        </pc:sldMkLst>
      </pc:sldChg>
      <pc:sldChg chg="addSp delSp new mod">
        <pc:chgData name="Benjamin Gaudet (LIN)" userId="ee4613b0-75cd-48ca-9d07-8e88622964e7" providerId="ADAL" clId="{F197A7DF-6AD2-411F-BA49-4AA28F782997}" dt="2024-02-28T10:18:09.564" v="320" actId="478"/>
        <pc:sldMkLst>
          <pc:docMk/>
          <pc:sldMk cId="2526285016" sldId="272"/>
        </pc:sldMkLst>
      </pc:sldChg>
      <pc:sldChg chg="addSp delSp new mod">
        <pc:chgData name="Benjamin Gaudet (LIN)" userId="ee4613b0-75cd-48ca-9d07-8e88622964e7" providerId="ADAL" clId="{F197A7DF-6AD2-411F-BA49-4AA28F782997}" dt="2024-02-28T10:18:35.544" v="324" actId="22"/>
        <pc:sldMkLst>
          <pc:docMk/>
          <pc:sldMk cId="4147334577" sldId="273"/>
        </pc:sldMkLst>
      </pc:sldChg>
    </pc:docChg>
  </pc:docChgLst>
  <pc:docChgLst>
    <pc:chgData name="Benjamin Gaudet (LIN)" userId="ee4613b0-75cd-48ca-9d07-8e88622964e7" providerId="ADAL" clId="{2FAD1666-5785-4EE1-95CD-B87C0DC24FB6}"/>
    <pc:docChg chg="undo custSel addSld delSld modSld sldOrd modMainMaster">
      <pc:chgData name="Benjamin Gaudet (LIN)" userId="ee4613b0-75cd-48ca-9d07-8e88622964e7" providerId="ADAL" clId="{2FAD1666-5785-4EE1-95CD-B87C0DC24FB6}" dt="2024-02-22T19:33:57.540" v="868" actId="113"/>
      <pc:docMkLst>
        <pc:docMk/>
      </pc:docMkLst>
      <pc:sldChg chg="addSp modSp new mod">
        <pc:chgData name="Benjamin Gaudet (LIN)" userId="ee4613b0-75cd-48ca-9d07-8e88622964e7" providerId="ADAL" clId="{2FAD1666-5785-4EE1-95CD-B87C0DC24FB6}" dt="2024-02-22T18:51:28.721" v="5" actId="14100"/>
        <pc:sldMkLst>
          <pc:docMk/>
          <pc:sldMk cId="539319777" sldId="256"/>
        </pc:sldMkLst>
      </pc:sldChg>
      <pc:sldChg chg="delSp modSp new mod ord setBg">
        <pc:chgData name="Benjamin Gaudet (LIN)" userId="ee4613b0-75cd-48ca-9d07-8e88622964e7" providerId="ADAL" clId="{2FAD1666-5785-4EE1-95CD-B87C0DC24FB6}" dt="2024-02-22T19:33:57.540" v="868" actId="113"/>
        <pc:sldMkLst>
          <pc:docMk/>
          <pc:sldMk cId="3364315758" sldId="257"/>
        </pc:sldMkLst>
      </pc:sldChg>
      <pc:sldChg chg="modSp add mod setBg">
        <pc:chgData name="Benjamin Gaudet (LIN)" userId="ee4613b0-75cd-48ca-9d07-8e88622964e7" providerId="ADAL" clId="{2FAD1666-5785-4EE1-95CD-B87C0DC24FB6}" dt="2024-02-22T19:33:39.968" v="866" actId="113"/>
        <pc:sldMkLst>
          <pc:docMk/>
          <pc:sldMk cId="75558498" sldId="258"/>
        </pc:sldMkLst>
      </pc:sldChg>
      <pc:sldChg chg="add del">
        <pc:chgData name="Benjamin Gaudet (LIN)" userId="ee4613b0-75cd-48ca-9d07-8e88622964e7" providerId="ADAL" clId="{2FAD1666-5785-4EE1-95CD-B87C0DC24FB6}" dt="2024-02-22T19:04:06.991" v="298" actId="47"/>
        <pc:sldMkLst>
          <pc:docMk/>
          <pc:sldMk cId="1359127583" sldId="259"/>
        </pc:sldMkLst>
      </pc:sldChg>
      <pc:sldChg chg="addSp modSp add mod ord">
        <pc:chgData name="Benjamin Gaudet (LIN)" userId="ee4613b0-75cd-48ca-9d07-8e88622964e7" providerId="ADAL" clId="{2FAD1666-5785-4EE1-95CD-B87C0DC24FB6}" dt="2024-02-22T18:52:47.660" v="14"/>
        <pc:sldMkLst>
          <pc:docMk/>
          <pc:sldMk cId="1237490909" sldId="260"/>
        </pc:sldMkLst>
      </pc:sldChg>
      <pc:sldChg chg="modSp add mod setBg">
        <pc:chgData name="Benjamin Gaudet (LIN)" userId="ee4613b0-75cd-48ca-9d07-8e88622964e7" providerId="ADAL" clId="{2FAD1666-5785-4EE1-95CD-B87C0DC24FB6}" dt="2024-02-22T19:33:51.885" v="867" actId="113"/>
        <pc:sldMkLst>
          <pc:docMk/>
          <pc:sldMk cId="2243015749" sldId="261"/>
        </pc:sldMkLst>
      </pc:sldChg>
      <pc:sldChg chg="addSp delSp modSp add mod setBg">
        <pc:chgData name="Benjamin Gaudet (LIN)" userId="ee4613b0-75cd-48ca-9d07-8e88622964e7" providerId="ADAL" clId="{2FAD1666-5785-4EE1-95CD-B87C0DC24FB6}" dt="2024-02-22T19:33:22.754" v="865" actId="113"/>
        <pc:sldMkLst>
          <pc:docMk/>
          <pc:sldMk cId="2622275815" sldId="262"/>
        </pc:sldMkLst>
      </pc:sldChg>
      <pc:sldChg chg="modSp add mod setBg">
        <pc:chgData name="Benjamin Gaudet (LIN)" userId="ee4613b0-75cd-48ca-9d07-8e88622964e7" providerId="ADAL" clId="{2FAD1666-5785-4EE1-95CD-B87C0DC24FB6}" dt="2024-02-22T19:19:49.937" v="535" actId="20577"/>
        <pc:sldMkLst>
          <pc:docMk/>
          <pc:sldMk cId="1902898355" sldId="263"/>
        </pc:sldMkLst>
      </pc:sldChg>
      <pc:sldChg chg="addSp delSp modSp add mod">
        <pc:chgData name="Benjamin Gaudet (LIN)" userId="ee4613b0-75cd-48ca-9d07-8e88622964e7" providerId="ADAL" clId="{2FAD1666-5785-4EE1-95CD-B87C0DC24FB6}" dt="2024-02-22T19:33:01.115" v="864" actId="27636"/>
        <pc:sldMkLst>
          <pc:docMk/>
          <pc:sldMk cId="3454632267" sldId="264"/>
        </pc:sldMkLst>
      </pc:sldChg>
      <pc:sldChg chg="modSp add mod">
        <pc:chgData name="Benjamin Gaudet (LIN)" userId="ee4613b0-75cd-48ca-9d07-8e88622964e7" providerId="ADAL" clId="{2FAD1666-5785-4EE1-95CD-B87C0DC24FB6}" dt="2024-02-22T19:32:07.260" v="854" actId="113"/>
        <pc:sldMkLst>
          <pc:docMk/>
          <pc:sldMk cId="924526621" sldId="265"/>
        </pc:sldMkLst>
      </pc:sldChg>
      <pc:sldChg chg="add del">
        <pc:chgData name="Benjamin Gaudet (LIN)" userId="ee4613b0-75cd-48ca-9d07-8e88622964e7" providerId="ADAL" clId="{2FAD1666-5785-4EE1-95CD-B87C0DC24FB6}" dt="2024-02-22T19:21:24.569" v="540"/>
        <pc:sldMkLst>
          <pc:docMk/>
          <pc:sldMk cId="1959494262" sldId="266"/>
        </pc:sldMkLst>
      </pc:sldChg>
      <pc:sldMasterChg chg="setBg modSldLayout">
        <pc:chgData name="Benjamin Gaudet (LIN)" userId="ee4613b0-75cd-48ca-9d07-8e88622964e7" providerId="ADAL" clId="{2FAD1666-5785-4EE1-95CD-B87C0DC24FB6}" dt="2024-02-22T19:04:20.762" v="301"/>
        <pc:sldMasterMkLst>
          <pc:docMk/>
          <pc:sldMasterMk cId="2690652039" sldId="2147483648"/>
        </pc:sldMasterMkLst>
        <pc:sldLayoutChg chg="setBg">
          <pc:chgData name="Benjamin Gaudet (LIN)" userId="ee4613b0-75cd-48ca-9d07-8e88622964e7" providerId="ADAL" clId="{2FAD1666-5785-4EE1-95CD-B87C0DC24FB6}" dt="2024-02-22T19:04:20.762" v="301"/>
          <pc:sldLayoutMkLst>
            <pc:docMk/>
            <pc:sldMasterMk cId="2690652039" sldId="2147483648"/>
            <pc:sldLayoutMk cId="273189740" sldId="2147483649"/>
          </pc:sldLayoutMkLst>
        </pc:sldLayoutChg>
        <pc:sldLayoutChg chg="setBg">
          <pc:chgData name="Benjamin Gaudet (LIN)" userId="ee4613b0-75cd-48ca-9d07-8e88622964e7" providerId="ADAL" clId="{2FAD1666-5785-4EE1-95CD-B87C0DC24FB6}" dt="2024-02-22T19:04:20.762" v="301"/>
          <pc:sldLayoutMkLst>
            <pc:docMk/>
            <pc:sldMasterMk cId="2690652039" sldId="2147483648"/>
            <pc:sldLayoutMk cId="2351331329" sldId="2147483650"/>
          </pc:sldLayoutMkLst>
        </pc:sldLayoutChg>
        <pc:sldLayoutChg chg="setBg">
          <pc:chgData name="Benjamin Gaudet (LIN)" userId="ee4613b0-75cd-48ca-9d07-8e88622964e7" providerId="ADAL" clId="{2FAD1666-5785-4EE1-95CD-B87C0DC24FB6}" dt="2024-02-22T19:04:20.762" v="301"/>
          <pc:sldLayoutMkLst>
            <pc:docMk/>
            <pc:sldMasterMk cId="2690652039" sldId="2147483648"/>
            <pc:sldLayoutMk cId="2218805531" sldId="2147483651"/>
          </pc:sldLayoutMkLst>
        </pc:sldLayoutChg>
        <pc:sldLayoutChg chg="setBg">
          <pc:chgData name="Benjamin Gaudet (LIN)" userId="ee4613b0-75cd-48ca-9d07-8e88622964e7" providerId="ADAL" clId="{2FAD1666-5785-4EE1-95CD-B87C0DC24FB6}" dt="2024-02-22T19:04:20.762" v="301"/>
          <pc:sldLayoutMkLst>
            <pc:docMk/>
            <pc:sldMasterMk cId="2690652039" sldId="2147483648"/>
            <pc:sldLayoutMk cId="2899001335" sldId="2147483652"/>
          </pc:sldLayoutMkLst>
        </pc:sldLayoutChg>
        <pc:sldLayoutChg chg="setBg">
          <pc:chgData name="Benjamin Gaudet (LIN)" userId="ee4613b0-75cd-48ca-9d07-8e88622964e7" providerId="ADAL" clId="{2FAD1666-5785-4EE1-95CD-B87C0DC24FB6}" dt="2024-02-22T19:04:20.762" v="301"/>
          <pc:sldLayoutMkLst>
            <pc:docMk/>
            <pc:sldMasterMk cId="2690652039" sldId="2147483648"/>
            <pc:sldLayoutMk cId="3671953091" sldId="2147483653"/>
          </pc:sldLayoutMkLst>
        </pc:sldLayoutChg>
        <pc:sldLayoutChg chg="setBg">
          <pc:chgData name="Benjamin Gaudet (LIN)" userId="ee4613b0-75cd-48ca-9d07-8e88622964e7" providerId="ADAL" clId="{2FAD1666-5785-4EE1-95CD-B87C0DC24FB6}" dt="2024-02-22T19:04:20.762" v="301"/>
          <pc:sldLayoutMkLst>
            <pc:docMk/>
            <pc:sldMasterMk cId="2690652039" sldId="2147483648"/>
            <pc:sldLayoutMk cId="1795177349" sldId="2147483654"/>
          </pc:sldLayoutMkLst>
        </pc:sldLayoutChg>
        <pc:sldLayoutChg chg="setBg">
          <pc:chgData name="Benjamin Gaudet (LIN)" userId="ee4613b0-75cd-48ca-9d07-8e88622964e7" providerId="ADAL" clId="{2FAD1666-5785-4EE1-95CD-B87C0DC24FB6}" dt="2024-02-22T19:04:20.762" v="301"/>
          <pc:sldLayoutMkLst>
            <pc:docMk/>
            <pc:sldMasterMk cId="2690652039" sldId="2147483648"/>
            <pc:sldLayoutMk cId="3784700108" sldId="2147483655"/>
          </pc:sldLayoutMkLst>
        </pc:sldLayoutChg>
        <pc:sldLayoutChg chg="setBg">
          <pc:chgData name="Benjamin Gaudet (LIN)" userId="ee4613b0-75cd-48ca-9d07-8e88622964e7" providerId="ADAL" clId="{2FAD1666-5785-4EE1-95CD-B87C0DC24FB6}" dt="2024-02-22T19:04:20.762" v="301"/>
          <pc:sldLayoutMkLst>
            <pc:docMk/>
            <pc:sldMasterMk cId="2690652039" sldId="2147483648"/>
            <pc:sldLayoutMk cId="1546303742" sldId="2147483656"/>
          </pc:sldLayoutMkLst>
        </pc:sldLayoutChg>
        <pc:sldLayoutChg chg="setBg">
          <pc:chgData name="Benjamin Gaudet (LIN)" userId="ee4613b0-75cd-48ca-9d07-8e88622964e7" providerId="ADAL" clId="{2FAD1666-5785-4EE1-95CD-B87C0DC24FB6}" dt="2024-02-22T19:04:20.762" v="301"/>
          <pc:sldLayoutMkLst>
            <pc:docMk/>
            <pc:sldMasterMk cId="2690652039" sldId="2147483648"/>
            <pc:sldLayoutMk cId="4212945335" sldId="2147483657"/>
          </pc:sldLayoutMkLst>
        </pc:sldLayoutChg>
        <pc:sldLayoutChg chg="setBg">
          <pc:chgData name="Benjamin Gaudet (LIN)" userId="ee4613b0-75cd-48ca-9d07-8e88622964e7" providerId="ADAL" clId="{2FAD1666-5785-4EE1-95CD-B87C0DC24FB6}" dt="2024-02-22T19:04:20.762" v="301"/>
          <pc:sldLayoutMkLst>
            <pc:docMk/>
            <pc:sldMasterMk cId="2690652039" sldId="2147483648"/>
            <pc:sldLayoutMk cId="753651679" sldId="2147483658"/>
          </pc:sldLayoutMkLst>
        </pc:sldLayoutChg>
        <pc:sldLayoutChg chg="setBg">
          <pc:chgData name="Benjamin Gaudet (LIN)" userId="ee4613b0-75cd-48ca-9d07-8e88622964e7" providerId="ADAL" clId="{2FAD1666-5785-4EE1-95CD-B87C0DC24FB6}" dt="2024-02-22T19:04:20.762" v="301"/>
          <pc:sldLayoutMkLst>
            <pc:docMk/>
            <pc:sldMasterMk cId="2690652039" sldId="2147483648"/>
            <pc:sldLayoutMk cId="110088886" sldId="2147483659"/>
          </pc:sldLayoutMkLst>
        </pc:sldLayoutChg>
      </pc:sldMasterChg>
    </pc:docChg>
  </pc:docChgLst>
  <pc:docChgLst>
    <pc:chgData name="Raphael Ange Francois Adrien Chiarelli (LIN)" userId="6f8b4ab7-0992-490b-a0d5-30aac713eaec" providerId="ADAL" clId="{D4E6FE73-AFAA-4B04-BE44-E716E29A6CD8}"/>
    <pc:docChg chg="modSld">
      <pc:chgData name="Raphael Ange Francois Adrien Chiarelli (LIN)" userId="6f8b4ab7-0992-490b-a0d5-30aac713eaec" providerId="ADAL" clId="{D4E6FE73-AFAA-4B04-BE44-E716E29A6CD8}" dt="2025-02-04T05:31:28.608" v="3" actId="20577"/>
      <pc:docMkLst>
        <pc:docMk/>
      </pc:docMkLst>
      <pc:sldChg chg="modSp mod">
        <pc:chgData name="Raphael Ange Francois Adrien Chiarelli (LIN)" userId="6f8b4ab7-0992-490b-a0d5-30aac713eaec" providerId="ADAL" clId="{D4E6FE73-AFAA-4B04-BE44-E716E29A6CD8}" dt="2025-02-04T05:31:28.608" v="3" actId="20577"/>
        <pc:sldMkLst>
          <pc:docMk/>
          <pc:sldMk cId="3449145372" sldId="278"/>
        </pc:sldMkLst>
        <pc:spChg chg="mod">
          <ac:chgData name="Raphael Ange Francois Adrien Chiarelli (LIN)" userId="6f8b4ab7-0992-490b-a0d5-30aac713eaec" providerId="ADAL" clId="{D4E6FE73-AFAA-4B04-BE44-E716E29A6CD8}" dt="2025-02-04T05:31:28.608" v="3" actId="20577"/>
          <ac:spMkLst>
            <pc:docMk/>
            <pc:sldMk cId="3449145372" sldId="278"/>
            <ac:spMk id="5" creationId="{0A2F22A1-0044-FBD8-20A9-FD7012B537F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46E23-39D6-2F96-2609-E8B4EC00B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A58A6A-A21C-7680-F3FA-7AE6A5965A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B09E-225F-8B04-3CAE-8E13DA356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40358-C4E5-C758-FC6F-3F2BD8DD1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0F64F-045E-4C0E-A2C2-A2B854D5F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8F609-A6B4-D64A-8498-8E7DF6FD7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606830-5719-DF55-36B1-2E8920A76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641AB-3A8A-0144-B1F7-AC779916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93B80-1632-C33F-31BC-B45BE0382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EC176-572D-0475-92AF-3CCB5EBB1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51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57B2A9-FEAE-F982-19A4-DDE2DEE9F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B1EF0-C4DD-0091-1549-A75D93531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CF3BC-1FA7-F012-D3C9-B9B4BB2FE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B9211-11C0-E805-D17B-62867FDAD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3B4A2-A2D4-C597-2942-F05E54622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97120-4E03-5580-75A4-F73F4AA2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DCE5D-62AF-02DE-6B44-8B09D4558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F8CEE-8F9F-A987-7DF2-BD09AE9C1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E81A4-7D4C-F2AE-3D82-E1112290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1351B-EB57-B87B-A988-962F4BE0A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3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99252-85C1-DD13-69A1-C92548A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97CE6-1D11-A048-FFAB-1CA3A8DFB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EBA00-3C2E-581D-83B2-6EFD399A0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AD289-F522-262E-0D41-6A70F587C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C99D8-1A4E-8A35-AC80-A7B16356C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0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3D7B4-607F-6F8D-11AC-3BCE8C93C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FD304-18DD-6836-EC23-8D470EB8A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05F27-2250-A3B9-52F9-B6CA5FAFD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0BFA2-1BB5-89BD-77DB-C24E5046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46953-9121-607E-E9D2-F976C18F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19443-026B-F69B-FD18-E1E8EF144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0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41901-2844-BB9D-2E8A-B11416308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69223-B700-0EB0-CFAB-4F75C6614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4C28CA-50F1-60EE-45E4-19C5F94D5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9B60A9-233D-AEBF-7B8A-6E0AA89CE3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6CF13E-2534-C5AE-7E7A-29110F748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CDEF50-289E-57AB-DEC2-CE63DC86B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D640FE-B8E0-1D78-AAAE-DA5B16E8A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8DE11F-A76B-E9BD-BC17-55E20DC6C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5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7E6C0-1BC2-33E4-24A6-8F444AFFB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2F4F3-FD1A-84CB-863E-808F24E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E770F-5CE8-FC7E-99CC-9CA4F086F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087EB-70DD-8604-5E03-2C5162960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7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FB99AD-3FE0-270A-05E9-EEE84D9B7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154346-9EEB-CE8E-8FF9-5F3BF2678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F35D0-96AE-9668-624F-3568348CD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0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81B39-4999-76AE-40F8-CF958BCE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38A14-5D7B-A90C-2C01-F71B3D97E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ACA254-F8A6-9061-AC9A-4E2AA064C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9373A-A842-F6BF-49DB-47824FC4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26FE02-A0B9-0A00-5376-0C9A57FA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D96B-A982-B4E0-87BD-A6BA3D6A4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0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30991-5B64-F2B5-BEB6-4D1619150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153851-D493-EB60-866E-196FE3366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C47ADC-9FD9-D5FB-1B51-2BE95C6FB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E73E2-F3CF-B070-81B6-CCEC4291D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DE950-8A68-7441-9A86-C88AB55EE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A01ED-9585-1C81-BA98-0B270453A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4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7AE3BD-EB0E-6209-347B-D3F8073A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3972D-4EAE-CB2A-8467-B93A33720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BA14B-1EB2-388C-1E6F-30C5C27F8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135338-8C60-410D-8ADF-02263925CC1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18227-5DA5-6703-1CA0-744DC2D791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00BD1-7945-5FCB-3FF2-95A36365C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FD989C-E0C3-4248-82A2-A3F73BA5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5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ng.cuhk.edu.hk/programmes/modern-languages/minor-programmes/french/" TargetMode="External"/><Relationship Id="rId2" Type="http://schemas.openxmlformats.org/officeDocument/2006/relationships/hyperlink" Target="https://start.me/p/X2dGXy/french-common-ro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EA738-A845-A25F-8A77-B33ABDAF8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837" y="2702444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ea typeface="+mj-lt"/>
                <a:cs typeface="+mj-lt"/>
              </a:rPr>
              <a:t>How to Transfer Credits?</a:t>
            </a:r>
            <a:endParaRPr lang="en-H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958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539F2-D233-C615-4104-9B3D15804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A2F22A1-0044-FBD8-20A9-FD7012B53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64" y="1072955"/>
            <a:ext cx="11877870" cy="549113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sz="3200" dirty="0">
                <a:latin typeface="Calibri"/>
                <a:cs typeface="Calibri"/>
              </a:rPr>
              <a:t>To be able to transfer credits, you should always take a course </a:t>
            </a:r>
            <a:r>
              <a:rPr lang="en-US" sz="3200" b="1" u="sng" dirty="0">
                <a:latin typeface="Calibri"/>
                <a:cs typeface="Calibri"/>
              </a:rPr>
              <a:t>of a </a:t>
            </a:r>
            <a:r>
              <a:rPr lang="en-US" sz="3200" b="1" u="sng" dirty="0">
                <a:solidFill>
                  <a:srgbClr val="FF0000"/>
                </a:solidFill>
                <a:latin typeface="Calibri"/>
                <a:cs typeface="Calibri"/>
              </a:rPr>
              <a:t>higher level </a:t>
            </a:r>
            <a:r>
              <a:rPr lang="en-US" sz="3200" b="1" u="sng" dirty="0">
                <a:latin typeface="Calibri"/>
                <a:cs typeface="Calibri"/>
              </a:rPr>
              <a:t>than the last course you took in the CUHK French Programme</a:t>
            </a:r>
            <a:r>
              <a:rPr lang="en-US" sz="3200" dirty="0">
                <a:latin typeface="Calibri"/>
                <a:cs typeface="Calibri"/>
              </a:rPr>
              <a:t>. </a:t>
            </a:r>
            <a:endParaRPr lang="en-US" sz="3600" dirty="0"/>
          </a:p>
          <a:p>
            <a:pPr marL="0" indent="0">
              <a:buNone/>
            </a:pPr>
            <a:r>
              <a:rPr lang="en-US" sz="3200" dirty="0">
                <a:latin typeface="Calibri"/>
                <a:cs typeface="Calibri"/>
              </a:rPr>
              <a:t>You must </a:t>
            </a:r>
            <a:r>
              <a:rPr lang="en-US" sz="3200" b="1" u="sng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lang="en-US" sz="3200" b="1" u="sng" dirty="0">
                <a:latin typeface="Calibri"/>
                <a:cs typeface="Calibri"/>
              </a:rPr>
              <a:t> repeat the same leve</a:t>
            </a:r>
            <a:r>
              <a:rPr lang="en-US" sz="3200" b="1" dirty="0">
                <a:latin typeface="Calibri"/>
                <a:cs typeface="Calibri"/>
              </a:rPr>
              <a:t>l,</a:t>
            </a:r>
            <a:r>
              <a:rPr lang="en-US" sz="3200" dirty="0">
                <a:latin typeface="Calibri"/>
                <a:cs typeface="Calibri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Calibri"/>
                <a:cs typeface="Calibri"/>
              </a:rPr>
              <a:t>NOT</a:t>
            </a:r>
            <a:r>
              <a:rPr lang="en-US" sz="3200" b="1" u="sng" dirty="0">
                <a:latin typeface="Calibri"/>
                <a:cs typeface="Calibri"/>
              </a:rPr>
              <a:t> repeat the same content (grammar, vocabulary, etc.)  as the French courses you took at CUHK</a:t>
            </a:r>
            <a:r>
              <a:rPr lang="en-US" sz="3200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endParaRPr lang="en-US" sz="9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latin typeface="Calibri"/>
                <a:cs typeface="Calibri"/>
              </a:rPr>
              <a:t>For instance: </a:t>
            </a:r>
            <a:endParaRPr lang="en-US" sz="9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200" dirty="0">
                <a:latin typeface="Calibri"/>
                <a:cs typeface="Calibri"/>
              </a:rPr>
              <a:t>A. You studied French 2 (FREN2000) at CUHK: you should enroll in a class equivalent to French 3 (FREN2001) &amp; French 4 (FREN3000). You should </a:t>
            </a:r>
            <a:r>
              <a:rPr lang="en-US" sz="3200" b="1" u="sng" dirty="0">
                <a:latin typeface="Calibri"/>
                <a:cs typeface="Calibri"/>
              </a:rPr>
              <a:t>NOT</a:t>
            </a:r>
            <a:r>
              <a:rPr lang="en-US" sz="3200" dirty="0">
                <a:latin typeface="Calibri"/>
                <a:cs typeface="Calibri"/>
              </a:rPr>
              <a:t> enroll in a course equivalent to French 2 (FREN2000) or French 1 (FREN1000).</a:t>
            </a:r>
            <a:endParaRPr lang="en-US" sz="360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3200" dirty="0">
                <a:latin typeface="Calibri"/>
                <a:cs typeface="Calibri"/>
              </a:rPr>
              <a:t>B. You studied French 4 (FREN3000) at CUHK, you should enroll in a class equivalent to French 5 (FREN3001) &amp; French 6 (FREN3002). You should </a:t>
            </a:r>
            <a:r>
              <a:rPr lang="en-US" sz="3200" b="1" u="sng" dirty="0">
                <a:latin typeface="Calibri"/>
                <a:cs typeface="Calibri"/>
              </a:rPr>
              <a:t>NOT</a:t>
            </a:r>
            <a:r>
              <a:rPr lang="en-US" sz="3200" dirty="0">
                <a:latin typeface="Calibri"/>
                <a:cs typeface="Calibri"/>
              </a:rPr>
              <a:t> enroll in a course equivalent to French 4 (FREN2000) or of a lower level than French 4. </a:t>
            </a:r>
            <a:endParaRPr lang="en-US" sz="3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9EB7FB7-B558-6FF6-8BB2-97D802689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8877" y="201840"/>
            <a:ext cx="4494245" cy="71642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Calibri"/>
                <a:cs typeface="Calibri"/>
              </a:rPr>
              <a:t>Group Levels in France</a:t>
            </a:r>
          </a:p>
        </p:txBody>
      </p:sp>
    </p:spTree>
    <p:extLst>
      <p:ext uri="{BB962C8B-B14F-4D97-AF65-F5344CB8AC3E}">
        <p14:creationId xmlns:p14="http://schemas.microsoft.com/office/powerpoint/2010/main" val="344914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05119-115B-FFFA-06F8-438528770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1C41ECA-9BA6-1746-2AD3-D59CC6073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65" y="347565"/>
            <a:ext cx="11877870" cy="616287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US" sz="3000" b="1" u="sng" dirty="0">
                <a:solidFill>
                  <a:srgbClr val="000000"/>
                </a:solidFill>
                <a:latin typeface="Calibri"/>
                <a:cs typeface="Calibri"/>
              </a:rPr>
              <a:t>After your placement test (on the first day): </a:t>
            </a:r>
          </a:p>
          <a:p>
            <a:pPr>
              <a:buNone/>
            </a:pPr>
            <a:endParaRPr lang="en-US" sz="800" u="sng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None/>
            </a:pPr>
            <a:r>
              <a:rPr lang="en-US" sz="3000" u="sng" dirty="0">
                <a:solidFill>
                  <a:srgbClr val="000000"/>
                </a:solidFill>
                <a:latin typeface="Calibri"/>
                <a:cs typeface="Calibri"/>
              </a:rPr>
              <a:t>Make sure you are in an appropriate group </a:t>
            </a:r>
            <a:r>
              <a:rPr lang="en-US" sz="3000" dirty="0">
                <a:solidFill>
                  <a:srgbClr val="000000"/>
                </a:solidFill>
                <a:latin typeface="Calibri"/>
                <a:cs typeface="Calibri"/>
              </a:rPr>
              <a:t>: </a:t>
            </a:r>
            <a:endParaRPr lang="en-US" sz="3000" dirty="0"/>
          </a:p>
          <a:p>
            <a:pPr>
              <a:buNone/>
            </a:pPr>
            <a:r>
              <a:rPr lang="en-US" sz="3000" dirty="0">
                <a:solidFill>
                  <a:srgbClr val="222222"/>
                </a:solidFill>
                <a:latin typeface="Arial"/>
                <a:cs typeface="Arial"/>
              </a:rPr>
              <a:t>• </a:t>
            </a:r>
            <a:r>
              <a:rPr lang="en-US" sz="3000" b="1" dirty="0">
                <a:solidFill>
                  <a:srgbClr val="000000"/>
                </a:solidFill>
                <a:latin typeface="Calibri"/>
                <a:cs typeface="Calibri"/>
              </a:rPr>
              <a:t>Ask other CUHK students, if any</a:t>
            </a:r>
            <a:r>
              <a:rPr lang="en-US" sz="3000" dirty="0">
                <a:solidFill>
                  <a:srgbClr val="000000"/>
                </a:solidFill>
                <a:latin typeface="Calibri"/>
                <a:cs typeface="Calibri"/>
              </a:rPr>
              <a:t>, what level they have studied in CUHK. </a:t>
            </a:r>
            <a:endParaRPr lang="en-US" sz="3000" dirty="0"/>
          </a:p>
          <a:p>
            <a:pPr>
              <a:buNone/>
            </a:pPr>
            <a:r>
              <a:rPr lang="en-US" sz="3000" dirty="0">
                <a:solidFill>
                  <a:srgbClr val="222222"/>
                </a:solidFill>
                <a:latin typeface="Arial"/>
                <a:cs typeface="Arial"/>
              </a:rPr>
              <a:t>• </a:t>
            </a:r>
            <a:r>
              <a:rPr lang="en-US" sz="3000" b="1" dirty="0">
                <a:solidFill>
                  <a:srgbClr val="000000"/>
                </a:solidFill>
                <a:latin typeface="Calibri"/>
                <a:cs typeface="Calibri"/>
              </a:rPr>
              <a:t>Compare the course outline with CUHK ones! </a:t>
            </a:r>
            <a:endParaRPr lang="en-US" sz="3000" dirty="0"/>
          </a:p>
          <a:p>
            <a:pPr>
              <a:buNone/>
            </a:pPr>
            <a:r>
              <a:rPr lang="en-US" sz="3000" dirty="0">
                <a:solidFill>
                  <a:srgbClr val="000000"/>
                </a:solidFill>
                <a:latin typeface="Calibri"/>
                <a:cs typeface="Calibri"/>
              </a:rPr>
              <a:t>   - All the course outlines of the CUHK French Programme are available on the French Programme and LIN department websites:</a:t>
            </a:r>
          </a:p>
          <a:p>
            <a:pPr>
              <a:buNone/>
            </a:pPr>
            <a:r>
              <a:rPr lang="en-US" sz="2000" u="sng" dirty="0">
                <a:solidFill>
                  <a:srgbClr val="0070C0"/>
                </a:solid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French Common Room - CUHK - French Programme - start.me</a:t>
            </a:r>
            <a:endParaRPr lang="en-US" sz="20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000" dirty="0">
                <a:solidFill>
                  <a:srgbClr val="0070C0"/>
                </a:solid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French - Department of Linguistics and Modern Languages (cuhk.edu.hk)</a:t>
            </a:r>
            <a:endParaRPr lang="en-US" sz="20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000" dirty="0">
                <a:solidFill>
                  <a:srgbClr val="222222"/>
                </a:solidFill>
                <a:latin typeface="Arial"/>
                <a:cs typeface="Arial"/>
              </a:rPr>
              <a:t>• </a:t>
            </a:r>
            <a:r>
              <a:rPr lang="en-US" sz="3000" dirty="0">
                <a:solidFill>
                  <a:srgbClr val="000000"/>
                </a:solidFill>
                <a:latin typeface="Calibri"/>
                <a:cs typeface="Calibri"/>
              </a:rPr>
              <a:t>If you think the level you enrolled is wrong, </a:t>
            </a:r>
            <a:r>
              <a:rPr lang="en-US" sz="3000" b="1" u="sng" dirty="0">
                <a:solidFill>
                  <a:srgbClr val="000000"/>
                </a:solidFill>
                <a:latin typeface="Calibri"/>
                <a:cs typeface="Calibri"/>
              </a:rPr>
              <a:t>tell your teacher, the French school level coordinator and the general office of the French school there within the first two days !</a:t>
            </a:r>
            <a:endParaRPr lang="en-US" sz="3000" dirty="0"/>
          </a:p>
          <a:p>
            <a:pPr>
              <a:buNone/>
            </a:pPr>
            <a:r>
              <a:rPr lang="en-US" sz="3000" dirty="0">
                <a:solidFill>
                  <a:srgbClr val="222222"/>
                </a:solidFill>
                <a:latin typeface="Arial"/>
                <a:cs typeface="Arial"/>
              </a:rPr>
              <a:t>• </a:t>
            </a:r>
            <a:r>
              <a:rPr lang="en-US" sz="3000" b="1" u="sng" dirty="0">
                <a:solidFill>
                  <a:srgbClr val="000000"/>
                </a:solidFill>
                <a:latin typeface="Calibri"/>
                <a:cs typeface="Calibri"/>
              </a:rPr>
              <a:t>Group change will not be possible after the first week.</a:t>
            </a:r>
            <a:endParaRPr lang="en-US" sz="3000" b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9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041504-1969-7BDA-C32F-3FDE00A39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2E36B1-593B-066E-87A2-E7CC0361B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65" y="1076885"/>
            <a:ext cx="11877870" cy="53425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  <a:t>- You can transfer </a:t>
            </a:r>
            <a:r>
              <a:rPr lang="en-US" sz="3000" b="1" u="sng" dirty="0">
                <a:solidFill>
                  <a:srgbClr val="222222"/>
                </a:solidFill>
                <a:latin typeface="Calibri"/>
                <a:cs typeface="Calibri"/>
              </a:rPr>
              <a:t>up to 6 credit units of French courses </a:t>
            </a:r>
            <a: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  <a:t>depending </a:t>
            </a:r>
            <a:r>
              <a:rPr lang="en-US" sz="3000" b="1" u="sng" dirty="0">
                <a:solidFill>
                  <a:srgbClr val="222222"/>
                </a:solidFill>
                <a:latin typeface="Calibri"/>
                <a:cs typeface="Calibri"/>
              </a:rPr>
              <a:t>on three criteria</a:t>
            </a:r>
            <a: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  <a:t>:</a:t>
            </a:r>
            <a:b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</a:br>
            <a: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  <a:t> 1) Number of contact hours (14 hours minimum for one unit). </a:t>
            </a:r>
            <a:b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</a:br>
            <a: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  <a:t> 2) Language levels.</a:t>
            </a:r>
            <a:b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</a:br>
            <a: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  <a:t> 3) Performance in the course.</a:t>
            </a:r>
          </a:p>
          <a:p>
            <a:pPr>
              <a:buNone/>
            </a:pPr>
            <a:endParaRPr lang="en-US" sz="800" dirty="0"/>
          </a:p>
          <a:p>
            <a:pPr>
              <a:buNone/>
            </a:pPr>
            <a:r>
              <a:rPr lang="en-US" sz="3000" b="1" dirty="0">
                <a:solidFill>
                  <a:srgbClr val="222222"/>
                </a:solidFill>
                <a:latin typeface="Calibri"/>
                <a:cs typeface="Calibri"/>
              </a:rPr>
              <a:t>- </a:t>
            </a:r>
            <a:r>
              <a:rPr lang="en-US" sz="3000" b="1" u="sng" dirty="0">
                <a:solidFill>
                  <a:srgbClr val="222222"/>
                </a:solidFill>
                <a:latin typeface="Calibri"/>
                <a:cs typeface="Calibri"/>
              </a:rPr>
              <a:t>We are not able to guarantee the results of credit-transfer application before you finish the course.</a:t>
            </a:r>
            <a:r>
              <a:rPr lang="en-US" sz="3000" b="1" dirty="0">
                <a:solidFill>
                  <a:srgbClr val="222222"/>
                </a:solidFill>
                <a:latin typeface="Calibri"/>
                <a:cs typeface="Calibri"/>
              </a:rPr>
              <a:t> </a:t>
            </a:r>
          </a:p>
          <a:p>
            <a:pPr>
              <a:buNone/>
            </a:pPr>
            <a: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  <a:t>- If you have any concern, please do not enroll in the summer course to avoid false expectation. </a:t>
            </a:r>
          </a:p>
          <a:p>
            <a:pPr>
              <a:buNone/>
            </a:pPr>
            <a: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  <a:t>- </a:t>
            </a:r>
            <a:r>
              <a:rPr lang="en-US" sz="3000" u="sng" dirty="0">
                <a:solidFill>
                  <a:srgbClr val="222222"/>
                </a:solidFill>
                <a:latin typeface="Calibri"/>
                <a:cs typeface="Calibri"/>
              </a:rPr>
              <a:t>You may not be able to transfer credits if the content of your course in France is essentially identical to a course already completed in CUHK</a:t>
            </a:r>
            <a:r>
              <a:rPr lang="en-US" sz="3000" dirty="0">
                <a:solidFill>
                  <a:srgbClr val="222222"/>
                </a:solidFill>
                <a:latin typeface="Calibri"/>
                <a:cs typeface="Calibri"/>
              </a:rPr>
              <a:t>.</a:t>
            </a:r>
            <a:endParaRPr lang="en-US" sz="3000" dirty="0">
              <a:solidFill>
                <a:srgbClr val="22222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DF71C7-2981-749E-84CC-4F38FECE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8253" y="281150"/>
            <a:ext cx="1735494" cy="60059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Calibri"/>
                <a:cs typeface="Calibri"/>
              </a:rPr>
              <a:t>Criteria</a:t>
            </a:r>
          </a:p>
        </p:txBody>
      </p:sp>
    </p:spTree>
    <p:extLst>
      <p:ext uri="{BB962C8B-B14F-4D97-AF65-F5344CB8AC3E}">
        <p14:creationId xmlns:p14="http://schemas.microsoft.com/office/powerpoint/2010/main" val="287383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432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Office Theme</vt:lpstr>
      <vt:lpstr>How to Transfer Credits?</vt:lpstr>
      <vt:lpstr>Group Levels in France</vt:lpstr>
      <vt:lpstr>PowerPoint Presentation</vt:lpstr>
      <vt:lpstr>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Gaudet (LIN)</dc:creator>
  <cp:lastModifiedBy>Raphael Ange Francois Adrien Chiarelli (LIN)</cp:lastModifiedBy>
  <cp:revision>36</cp:revision>
  <dcterms:created xsi:type="dcterms:W3CDTF">2024-02-22T18:50:20Z</dcterms:created>
  <dcterms:modified xsi:type="dcterms:W3CDTF">2025-02-04T05:31:30Z</dcterms:modified>
</cp:coreProperties>
</file>