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58" r:id="rId6"/>
    <p:sldId id="262" r:id="rId7"/>
    <p:sldId id="263" r:id="rId8"/>
    <p:sldId id="267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8B2EF-4CE5-4503-A492-CC0CA1896A46}" v="17" dt="2025-02-26T07:20:53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Gaudet (LIN)" userId="ee4613b0-75cd-48ca-9d07-8e88622964e7" providerId="ADAL" clId="{2FAD1666-5785-4EE1-95CD-B87C0DC24FB6}"/>
    <pc:docChg chg="undo custSel addSld delSld modSld sldOrd modMainMaster">
      <pc:chgData name="Benjamin Gaudet (LIN)" userId="ee4613b0-75cd-48ca-9d07-8e88622964e7" providerId="ADAL" clId="{2FAD1666-5785-4EE1-95CD-B87C0DC24FB6}" dt="2024-02-22T19:33:57.540" v="868" actId="113"/>
      <pc:docMkLst>
        <pc:docMk/>
      </pc:docMkLst>
      <pc:sldChg chg="addSp modSp new mod">
        <pc:chgData name="Benjamin Gaudet (LIN)" userId="ee4613b0-75cd-48ca-9d07-8e88622964e7" providerId="ADAL" clId="{2FAD1666-5785-4EE1-95CD-B87C0DC24FB6}" dt="2024-02-22T18:51:28.721" v="5" actId="14100"/>
        <pc:sldMkLst>
          <pc:docMk/>
          <pc:sldMk cId="539319777" sldId="256"/>
        </pc:sldMkLst>
      </pc:sldChg>
      <pc:sldChg chg="delSp modSp new mod ord setBg">
        <pc:chgData name="Benjamin Gaudet (LIN)" userId="ee4613b0-75cd-48ca-9d07-8e88622964e7" providerId="ADAL" clId="{2FAD1666-5785-4EE1-95CD-B87C0DC24FB6}" dt="2024-02-22T19:33:57.540" v="868" actId="113"/>
        <pc:sldMkLst>
          <pc:docMk/>
          <pc:sldMk cId="3364315758" sldId="257"/>
        </pc:sldMkLst>
      </pc:sldChg>
      <pc:sldChg chg="modSp add mod setBg">
        <pc:chgData name="Benjamin Gaudet (LIN)" userId="ee4613b0-75cd-48ca-9d07-8e88622964e7" providerId="ADAL" clId="{2FAD1666-5785-4EE1-95CD-B87C0DC24FB6}" dt="2024-02-22T19:33:39.968" v="866" actId="113"/>
        <pc:sldMkLst>
          <pc:docMk/>
          <pc:sldMk cId="75558498" sldId="258"/>
        </pc:sldMkLst>
      </pc:sldChg>
      <pc:sldChg chg="add del">
        <pc:chgData name="Benjamin Gaudet (LIN)" userId="ee4613b0-75cd-48ca-9d07-8e88622964e7" providerId="ADAL" clId="{2FAD1666-5785-4EE1-95CD-B87C0DC24FB6}" dt="2024-02-22T19:04:06.991" v="298" actId="47"/>
        <pc:sldMkLst>
          <pc:docMk/>
          <pc:sldMk cId="1359127583" sldId="259"/>
        </pc:sldMkLst>
      </pc:sldChg>
      <pc:sldChg chg="addSp modSp add mod ord">
        <pc:chgData name="Benjamin Gaudet (LIN)" userId="ee4613b0-75cd-48ca-9d07-8e88622964e7" providerId="ADAL" clId="{2FAD1666-5785-4EE1-95CD-B87C0DC24FB6}" dt="2024-02-22T18:52:47.660" v="14"/>
        <pc:sldMkLst>
          <pc:docMk/>
          <pc:sldMk cId="1237490909" sldId="260"/>
        </pc:sldMkLst>
      </pc:sldChg>
      <pc:sldChg chg="modSp add mod setBg">
        <pc:chgData name="Benjamin Gaudet (LIN)" userId="ee4613b0-75cd-48ca-9d07-8e88622964e7" providerId="ADAL" clId="{2FAD1666-5785-4EE1-95CD-B87C0DC24FB6}" dt="2024-02-22T19:33:51.885" v="867" actId="113"/>
        <pc:sldMkLst>
          <pc:docMk/>
          <pc:sldMk cId="2243015749" sldId="261"/>
        </pc:sldMkLst>
      </pc:sldChg>
      <pc:sldChg chg="addSp delSp modSp add mod setBg">
        <pc:chgData name="Benjamin Gaudet (LIN)" userId="ee4613b0-75cd-48ca-9d07-8e88622964e7" providerId="ADAL" clId="{2FAD1666-5785-4EE1-95CD-B87C0DC24FB6}" dt="2024-02-22T19:33:22.754" v="865" actId="113"/>
        <pc:sldMkLst>
          <pc:docMk/>
          <pc:sldMk cId="2622275815" sldId="262"/>
        </pc:sldMkLst>
      </pc:sldChg>
      <pc:sldChg chg="modSp add mod setBg">
        <pc:chgData name="Benjamin Gaudet (LIN)" userId="ee4613b0-75cd-48ca-9d07-8e88622964e7" providerId="ADAL" clId="{2FAD1666-5785-4EE1-95CD-B87C0DC24FB6}" dt="2024-02-22T19:19:49.937" v="535" actId="20577"/>
        <pc:sldMkLst>
          <pc:docMk/>
          <pc:sldMk cId="1902898355" sldId="263"/>
        </pc:sldMkLst>
      </pc:sldChg>
      <pc:sldChg chg="addSp delSp modSp add mod">
        <pc:chgData name="Benjamin Gaudet (LIN)" userId="ee4613b0-75cd-48ca-9d07-8e88622964e7" providerId="ADAL" clId="{2FAD1666-5785-4EE1-95CD-B87C0DC24FB6}" dt="2024-02-22T19:33:01.115" v="864" actId="27636"/>
        <pc:sldMkLst>
          <pc:docMk/>
          <pc:sldMk cId="3454632267" sldId="264"/>
        </pc:sldMkLst>
      </pc:sldChg>
      <pc:sldChg chg="modSp add mod">
        <pc:chgData name="Benjamin Gaudet (LIN)" userId="ee4613b0-75cd-48ca-9d07-8e88622964e7" providerId="ADAL" clId="{2FAD1666-5785-4EE1-95CD-B87C0DC24FB6}" dt="2024-02-22T19:32:07.260" v="854" actId="113"/>
        <pc:sldMkLst>
          <pc:docMk/>
          <pc:sldMk cId="924526621" sldId="265"/>
        </pc:sldMkLst>
      </pc:sldChg>
      <pc:sldChg chg="add del">
        <pc:chgData name="Benjamin Gaudet (LIN)" userId="ee4613b0-75cd-48ca-9d07-8e88622964e7" providerId="ADAL" clId="{2FAD1666-5785-4EE1-95CD-B87C0DC24FB6}" dt="2024-02-22T19:21:24.569" v="540"/>
        <pc:sldMkLst>
          <pc:docMk/>
          <pc:sldMk cId="1959494262" sldId="266"/>
        </pc:sldMkLst>
      </pc:sldChg>
      <pc:sldMasterChg chg="setBg modSldLayout">
        <pc:chgData name="Benjamin Gaudet (LIN)" userId="ee4613b0-75cd-48ca-9d07-8e88622964e7" providerId="ADAL" clId="{2FAD1666-5785-4EE1-95CD-B87C0DC24FB6}" dt="2024-02-22T19:04:20.762" v="301"/>
        <pc:sldMasterMkLst>
          <pc:docMk/>
          <pc:sldMasterMk cId="2690652039" sldId="2147483648"/>
        </pc:sldMasterMkLst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273189740" sldId="2147483649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2351331329" sldId="2147483650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2218805531" sldId="2147483651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2899001335" sldId="2147483652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3671953091" sldId="2147483653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1795177349" sldId="2147483654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3784700108" sldId="2147483655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1546303742" sldId="2147483656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4212945335" sldId="2147483657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753651679" sldId="2147483658"/>
          </pc:sldLayoutMkLst>
        </pc:sldLayoutChg>
        <pc:sldLayoutChg chg="setBg">
          <pc:chgData name="Benjamin Gaudet (LIN)" userId="ee4613b0-75cd-48ca-9d07-8e88622964e7" providerId="ADAL" clId="{2FAD1666-5785-4EE1-95CD-B87C0DC24FB6}" dt="2024-02-22T19:04:20.762" v="301"/>
          <pc:sldLayoutMkLst>
            <pc:docMk/>
            <pc:sldMasterMk cId="2690652039" sldId="2147483648"/>
            <pc:sldLayoutMk cId="110088886" sldId="2147483659"/>
          </pc:sldLayoutMkLst>
        </pc:sldLayoutChg>
      </pc:sldMasterChg>
    </pc:docChg>
  </pc:docChgLst>
  <pc:docChgLst>
    <pc:chgData name="Louis Jean Munsch (LIN)" userId="S::louis.munsch@cuhk.edu.hk::41c514ab-6ebb-40e0-9324-c31ae6e06501" providerId="AD" clId="Web-{3FEB4D4F-5B0C-BD5F-A13F-B9399715E6BF}"/>
    <pc:docChg chg="addSld modSld sldOrd">
      <pc:chgData name="Louis Jean Munsch (LIN)" userId="S::louis.munsch@cuhk.edu.hk::41c514ab-6ebb-40e0-9324-c31ae6e06501" providerId="AD" clId="Web-{3FEB4D4F-5B0C-BD5F-A13F-B9399715E6BF}" dt="2024-02-29T02:54:33.505" v="69" actId="20577"/>
      <pc:docMkLst>
        <pc:docMk/>
      </pc:docMkLst>
      <pc:sldChg chg="modSp new mod ord setBg">
        <pc:chgData name="Louis Jean Munsch (LIN)" userId="S::louis.munsch@cuhk.edu.hk::41c514ab-6ebb-40e0-9324-c31ae6e06501" providerId="AD" clId="Web-{3FEB4D4F-5B0C-BD5F-A13F-B9399715E6BF}" dt="2024-02-29T02:54:08.769" v="65" actId="20577"/>
        <pc:sldMkLst>
          <pc:docMk/>
          <pc:sldMk cId="3197473678" sldId="274"/>
        </pc:sldMkLst>
      </pc:sldChg>
      <pc:sldChg chg="modSp add ord replId">
        <pc:chgData name="Louis Jean Munsch (LIN)" userId="S::louis.munsch@cuhk.edu.hk::41c514ab-6ebb-40e0-9324-c31ae6e06501" providerId="AD" clId="Web-{3FEB4D4F-5B0C-BD5F-A13F-B9399715E6BF}" dt="2024-02-29T02:54:33.505" v="69" actId="20577"/>
        <pc:sldMkLst>
          <pc:docMk/>
          <pc:sldMk cId="701880273" sldId="275"/>
        </pc:sldMkLst>
      </pc:sldChg>
      <pc:sldChg chg="modSp add replId">
        <pc:chgData name="Louis Jean Munsch (LIN)" userId="S::louis.munsch@cuhk.edu.hk::41c514ab-6ebb-40e0-9324-c31ae6e06501" providerId="AD" clId="Web-{3FEB4D4F-5B0C-BD5F-A13F-B9399715E6BF}" dt="2024-02-29T02:53:27.627" v="61" actId="20577"/>
        <pc:sldMkLst>
          <pc:docMk/>
          <pc:sldMk cId="3006413569" sldId="276"/>
        </pc:sldMkLst>
      </pc:sldChg>
    </pc:docChg>
  </pc:docChgLst>
  <pc:docChgLst>
    <pc:chgData name="Raphael Ange Francois Adrien Chiarelli (LIN)" userId="S::raphael.chiarelli@cuhk.edu.hk::6f8b4ab7-0992-490b-a0d5-30aac713eaec" providerId="AD" clId="Web-{7C7EC30C-6C5C-5620-3CE7-20D0D8AD4502}"/>
    <pc:docChg chg="modSld">
      <pc:chgData name="Raphael Ange Francois Adrien Chiarelli (LIN)" userId="S::raphael.chiarelli@cuhk.edu.hk::6f8b4ab7-0992-490b-a0d5-30aac713eaec" providerId="AD" clId="Web-{7C7EC30C-6C5C-5620-3CE7-20D0D8AD4502}" dt="2025-02-07T02:25:34.101" v="11" actId="20577"/>
      <pc:docMkLst>
        <pc:docMk/>
      </pc:docMkLst>
      <pc:sldChg chg="modSp">
        <pc:chgData name="Raphael Ange Francois Adrien Chiarelli (LIN)" userId="S::raphael.chiarelli@cuhk.edu.hk::6f8b4ab7-0992-490b-a0d5-30aac713eaec" providerId="AD" clId="Web-{7C7EC30C-6C5C-5620-3CE7-20D0D8AD4502}" dt="2025-02-07T02:22:46.329" v="10" actId="20577"/>
        <pc:sldMkLst>
          <pc:docMk/>
          <pc:sldMk cId="2622275815" sldId="262"/>
        </pc:sldMkLst>
        <pc:spChg chg="mod">
          <ac:chgData name="Raphael Ange Francois Adrien Chiarelli (LIN)" userId="S::raphael.chiarelli@cuhk.edu.hk::6f8b4ab7-0992-490b-a0d5-30aac713eaec" providerId="AD" clId="Web-{7C7EC30C-6C5C-5620-3CE7-20D0D8AD4502}" dt="2025-02-07T02:22:46.329" v="10" actId="20577"/>
          <ac:spMkLst>
            <pc:docMk/>
            <pc:sldMk cId="2622275815" sldId="262"/>
            <ac:spMk id="3" creationId="{6C5E3A90-7353-DF73-6F1D-394D48CDB136}"/>
          </ac:spMkLst>
        </pc:spChg>
      </pc:sldChg>
      <pc:sldChg chg="modSp">
        <pc:chgData name="Raphael Ange Francois Adrien Chiarelli (LIN)" userId="S::raphael.chiarelli@cuhk.edu.hk::6f8b4ab7-0992-490b-a0d5-30aac713eaec" providerId="AD" clId="Web-{7C7EC30C-6C5C-5620-3CE7-20D0D8AD4502}" dt="2025-02-07T02:25:34.101" v="11" actId="20577"/>
        <pc:sldMkLst>
          <pc:docMk/>
          <pc:sldMk cId="2518923096" sldId="266"/>
        </pc:sldMkLst>
        <pc:spChg chg="mod">
          <ac:chgData name="Raphael Ange Francois Adrien Chiarelli (LIN)" userId="S::raphael.chiarelli@cuhk.edu.hk::6f8b4ab7-0992-490b-a0d5-30aac713eaec" providerId="AD" clId="Web-{7C7EC30C-6C5C-5620-3CE7-20D0D8AD4502}" dt="2025-02-07T02:25:34.101" v="11" actId="20577"/>
          <ac:spMkLst>
            <pc:docMk/>
            <pc:sldMk cId="2518923096" sldId="266"/>
            <ac:spMk id="7" creationId="{AEADA653-689D-B479-CC9F-A678B429A2D3}"/>
          </ac:spMkLst>
        </pc:spChg>
      </pc:sldChg>
    </pc:docChg>
  </pc:docChgLst>
  <pc:docChgLst>
    <pc:chgData name="Raphael Ange Francois Adrien Chiarelli (LIN)" userId="6f8b4ab7-0992-490b-a0d5-30aac713eaec" providerId="ADAL" clId="{6485136C-31F6-4F6D-999F-CF8E47656FE8}"/>
    <pc:docChg chg="custSel modSld">
      <pc:chgData name="Raphael Ange Francois Adrien Chiarelli (LIN)" userId="6f8b4ab7-0992-490b-a0d5-30aac713eaec" providerId="ADAL" clId="{6485136C-31F6-4F6D-999F-CF8E47656FE8}" dt="2025-02-27T06:45:52.956" v="190" actId="20577"/>
      <pc:docMkLst>
        <pc:docMk/>
      </pc:docMkLst>
      <pc:sldChg chg="modSp mod">
        <pc:chgData name="Raphael Ange Francois Adrien Chiarelli (LIN)" userId="6f8b4ab7-0992-490b-a0d5-30aac713eaec" providerId="ADAL" clId="{6485136C-31F6-4F6D-999F-CF8E47656FE8}" dt="2025-02-27T06:45:52.956" v="190" actId="20577"/>
        <pc:sldMkLst>
          <pc:docMk/>
          <pc:sldMk cId="3454632267" sldId="264"/>
        </pc:sldMkLst>
        <pc:spChg chg="mod">
          <ac:chgData name="Raphael Ange Francois Adrien Chiarelli (LIN)" userId="6f8b4ab7-0992-490b-a0d5-30aac713eaec" providerId="ADAL" clId="{6485136C-31F6-4F6D-999F-CF8E47656FE8}" dt="2025-02-27T06:45:52.956" v="190" actId="20577"/>
          <ac:spMkLst>
            <pc:docMk/>
            <pc:sldMk cId="3454632267" sldId="264"/>
            <ac:spMk id="3" creationId="{39DCC3C0-B87E-F26B-1208-A3B4B8CF3779}"/>
          </ac:spMkLst>
        </pc:spChg>
      </pc:sldChg>
    </pc:docChg>
  </pc:docChgLst>
  <pc:docChgLst>
    <pc:chgData name="Raphael Ange Francois Adrien Chiarelli (LIN)" userId="6f8b4ab7-0992-490b-a0d5-30aac713eaec" providerId="ADAL" clId="{83A8B2EF-4CE5-4503-A492-CC0CA1896A46}"/>
    <pc:docChg chg="undo custSel addSld delSld modSld sldOrd">
      <pc:chgData name="Raphael Ange Francois Adrien Chiarelli (LIN)" userId="6f8b4ab7-0992-490b-a0d5-30aac713eaec" providerId="ADAL" clId="{83A8B2EF-4CE5-4503-A492-CC0CA1896A46}" dt="2025-02-26T07:23:40.408" v="888" actId="20577"/>
      <pc:docMkLst>
        <pc:docMk/>
      </pc:docMkLst>
      <pc:sldChg chg="modSp mod">
        <pc:chgData name="Raphael Ange Francois Adrien Chiarelli (LIN)" userId="6f8b4ab7-0992-490b-a0d5-30aac713eaec" providerId="ADAL" clId="{83A8B2EF-4CE5-4503-A492-CC0CA1896A46}" dt="2025-02-19T06:09:54.889" v="9"/>
        <pc:sldMkLst>
          <pc:docMk/>
          <pc:sldMk cId="539319777" sldId="256"/>
        </pc:sldMkLst>
        <pc:spChg chg="mod">
          <ac:chgData name="Raphael Ange Francois Adrien Chiarelli (LIN)" userId="6f8b4ab7-0992-490b-a0d5-30aac713eaec" providerId="ADAL" clId="{83A8B2EF-4CE5-4503-A492-CC0CA1896A46}" dt="2025-02-19T06:09:54.889" v="9"/>
          <ac:spMkLst>
            <pc:docMk/>
            <pc:sldMk cId="539319777" sldId="256"/>
            <ac:spMk id="2" creationId="{234BABF3-8DCD-3A85-C3C1-A1E606B1439A}"/>
          </ac:spMkLst>
        </pc:spChg>
        <pc:spChg chg="mod">
          <ac:chgData name="Raphael Ange Francois Adrien Chiarelli (LIN)" userId="6f8b4ab7-0992-490b-a0d5-30aac713eaec" providerId="ADAL" clId="{83A8B2EF-4CE5-4503-A492-CC0CA1896A46}" dt="2025-02-19T06:09:54.889" v="9"/>
          <ac:spMkLst>
            <pc:docMk/>
            <pc:sldMk cId="539319777" sldId="256"/>
            <ac:spMk id="3" creationId="{CC49DFE6-35FD-7134-BF3D-8AC091DC75DA}"/>
          </ac:spMkLst>
        </pc:spChg>
        <pc:picChg chg="mod">
          <ac:chgData name="Raphael Ange Francois Adrien Chiarelli (LIN)" userId="6f8b4ab7-0992-490b-a0d5-30aac713eaec" providerId="ADAL" clId="{83A8B2EF-4CE5-4503-A492-CC0CA1896A46}" dt="2025-02-19T06:09:52.109" v="7" actId="1076"/>
          <ac:picMkLst>
            <pc:docMk/>
            <pc:sldMk cId="539319777" sldId="256"/>
            <ac:picMk id="5" creationId="{D5922844-ACC6-D521-0171-15224AFE974E}"/>
          </ac:picMkLst>
        </pc:picChg>
      </pc:sldChg>
      <pc:sldChg chg="setBg">
        <pc:chgData name="Raphael Ange Francois Adrien Chiarelli (LIN)" userId="6f8b4ab7-0992-490b-a0d5-30aac713eaec" providerId="ADAL" clId="{83A8B2EF-4CE5-4503-A492-CC0CA1896A46}" dt="2025-02-19T06:10:15.765" v="11"/>
        <pc:sldMkLst>
          <pc:docMk/>
          <pc:sldMk cId="3364315758" sldId="257"/>
        </pc:sldMkLst>
      </pc:sldChg>
      <pc:sldChg chg="modSp mod">
        <pc:chgData name="Raphael Ange Francois Adrien Chiarelli (LIN)" userId="6f8b4ab7-0992-490b-a0d5-30aac713eaec" providerId="ADAL" clId="{83A8B2EF-4CE5-4503-A492-CC0CA1896A46}" dt="2025-02-26T06:11:52.793" v="583" actId="20577"/>
        <pc:sldMkLst>
          <pc:docMk/>
          <pc:sldMk cId="75558498" sldId="258"/>
        </pc:sldMkLst>
        <pc:spChg chg="mod">
          <ac:chgData name="Raphael Ange Francois Adrien Chiarelli (LIN)" userId="6f8b4ab7-0992-490b-a0d5-30aac713eaec" providerId="ADAL" clId="{83A8B2EF-4CE5-4503-A492-CC0CA1896A46}" dt="2025-02-26T06:10:55.920" v="577" actId="20577"/>
          <ac:spMkLst>
            <pc:docMk/>
            <pc:sldMk cId="75558498" sldId="258"/>
            <ac:spMk id="2" creationId="{C8DF37E3-77D8-E491-E7E6-64D2AEE42FAB}"/>
          </ac:spMkLst>
        </pc:spChg>
        <pc:spChg chg="mod">
          <ac:chgData name="Raphael Ange Francois Adrien Chiarelli (LIN)" userId="6f8b4ab7-0992-490b-a0d5-30aac713eaec" providerId="ADAL" clId="{83A8B2EF-4CE5-4503-A492-CC0CA1896A46}" dt="2025-02-26T06:11:52.793" v="583" actId="20577"/>
          <ac:spMkLst>
            <pc:docMk/>
            <pc:sldMk cId="75558498" sldId="258"/>
            <ac:spMk id="3" creationId="{E37021AC-0899-9B8A-ADC3-4C51E887B4FD}"/>
          </ac:spMkLst>
        </pc:spChg>
      </pc:sldChg>
      <pc:sldChg chg="addSp modSp mod modAnim">
        <pc:chgData name="Raphael Ange Francois Adrien Chiarelli (LIN)" userId="6f8b4ab7-0992-490b-a0d5-30aac713eaec" providerId="ADAL" clId="{83A8B2EF-4CE5-4503-A492-CC0CA1896A46}" dt="2025-02-26T07:21:12.224" v="850" actId="166"/>
        <pc:sldMkLst>
          <pc:docMk/>
          <pc:sldMk cId="1237490909" sldId="260"/>
        </pc:sldMkLst>
        <pc:spChg chg="mod">
          <ac:chgData name="Raphael Ange Francois Adrien Chiarelli (LIN)" userId="6f8b4ab7-0992-490b-a0d5-30aac713eaec" providerId="ADAL" clId="{83A8B2EF-4CE5-4503-A492-CC0CA1896A46}" dt="2025-02-19T06:09:54.889" v="9"/>
          <ac:spMkLst>
            <pc:docMk/>
            <pc:sldMk cId="1237490909" sldId="260"/>
            <ac:spMk id="2" creationId="{5A83D46F-572E-736F-BFF2-7BBB71492A5E}"/>
          </ac:spMkLst>
        </pc:spChg>
        <pc:spChg chg="mod">
          <ac:chgData name="Raphael Ange Francois Adrien Chiarelli (LIN)" userId="6f8b4ab7-0992-490b-a0d5-30aac713eaec" providerId="ADAL" clId="{83A8B2EF-4CE5-4503-A492-CC0CA1896A46}" dt="2025-02-19T06:09:54.889" v="9"/>
          <ac:spMkLst>
            <pc:docMk/>
            <pc:sldMk cId="1237490909" sldId="260"/>
            <ac:spMk id="3" creationId="{0E994FF5-7535-F0EA-714B-DC97116E59E0}"/>
          </ac:spMkLst>
        </pc:spChg>
        <pc:spChg chg="add mod">
          <ac:chgData name="Raphael Ange Francois Adrien Chiarelli (LIN)" userId="6f8b4ab7-0992-490b-a0d5-30aac713eaec" providerId="ADAL" clId="{83A8B2EF-4CE5-4503-A492-CC0CA1896A46}" dt="2025-02-26T07:20:31.441" v="841" actId="207"/>
          <ac:spMkLst>
            <pc:docMk/>
            <pc:sldMk cId="1237490909" sldId="260"/>
            <ac:spMk id="4" creationId="{E3C6895B-6434-FCAB-F9FB-C07E6DCB81A9}"/>
          </ac:spMkLst>
        </pc:spChg>
        <pc:spChg chg="mod ord">
          <ac:chgData name="Raphael Ange Francois Adrien Chiarelli (LIN)" userId="6f8b4ab7-0992-490b-a0d5-30aac713eaec" providerId="ADAL" clId="{83A8B2EF-4CE5-4503-A492-CC0CA1896A46}" dt="2025-02-26T07:21:12.224" v="850" actId="166"/>
          <ac:spMkLst>
            <pc:docMk/>
            <pc:sldMk cId="1237490909" sldId="260"/>
            <ac:spMk id="6" creationId="{F63E091C-F0AA-C9E7-2F23-A99DA005DBC6}"/>
          </ac:spMkLst>
        </pc:spChg>
        <pc:spChg chg="add mod">
          <ac:chgData name="Raphael Ange Francois Adrien Chiarelli (LIN)" userId="6f8b4ab7-0992-490b-a0d5-30aac713eaec" providerId="ADAL" clId="{83A8B2EF-4CE5-4503-A492-CC0CA1896A46}" dt="2025-02-26T07:20:46.586" v="845" actId="14100"/>
          <ac:spMkLst>
            <pc:docMk/>
            <pc:sldMk cId="1237490909" sldId="260"/>
            <ac:spMk id="7" creationId="{4CF5D2DD-4257-9379-9A9B-F43917B4315F}"/>
          </ac:spMkLst>
        </pc:spChg>
        <pc:spChg chg="add mod">
          <ac:chgData name="Raphael Ange Francois Adrien Chiarelli (LIN)" userId="6f8b4ab7-0992-490b-a0d5-30aac713eaec" providerId="ADAL" clId="{83A8B2EF-4CE5-4503-A492-CC0CA1896A46}" dt="2025-02-26T07:21:09.605" v="849" actId="14100"/>
          <ac:spMkLst>
            <pc:docMk/>
            <pc:sldMk cId="1237490909" sldId="260"/>
            <ac:spMk id="8" creationId="{E6213CA4-9DF7-13C9-6788-0BEB92EA8909}"/>
          </ac:spMkLst>
        </pc:spChg>
      </pc:sldChg>
      <pc:sldChg chg="addSp delSp modSp mod">
        <pc:chgData name="Raphael Ange Francois Adrien Chiarelli (LIN)" userId="6f8b4ab7-0992-490b-a0d5-30aac713eaec" providerId="ADAL" clId="{83A8B2EF-4CE5-4503-A492-CC0CA1896A46}" dt="2025-02-26T07:22:27.929" v="887" actId="1076"/>
        <pc:sldMkLst>
          <pc:docMk/>
          <pc:sldMk cId="2622275815" sldId="262"/>
        </pc:sldMkLst>
        <pc:spChg chg="add mod">
          <ac:chgData name="Raphael Ange Francois Adrien Chiarelli (LIN)" userId="6f8b4ab7-0992-490b-a0d5-30aac713eaec" providerId="ADAL" clId="{83A8B2EF-4CE5-4503-A492-CC0CA1896A46}" dt="2025-02-26T06:12:59.186" v="634" actId="20577"/>
          <ac:spMkLst>
            <pc:docMk/>
            <pc:sldMk cId="2622275815" sldId="262"/>
            <ac:spMk id="2" creationId="{B607EEE9-4535-5AB8-81B5-9481EF7484EE}"/>
          </ac:spMkLst>
        </pc:spChg>
        <pc:spChg chg="mod">
          <ac:chgData name="Raphael Ange Francois Adrien Chiarelli (LIN)" userId="6f8b4ab7-0992-490b-a0d5-30aac713eaec" providerId="ADAL" clId="{83A8B2EF-4CE5-4503-A492-CC0CA1896A46}" dt="2025-02-26T07:22:18.527" v="882" actId="27636"/>
          <ac:spMkLst>
            <pc:docMk/>
            <pc:sldMk cId="2622275815" sldId="262"/>
            <ac:spMk id="3" creationId="{6C5E3A90-7353-DF73-6F1D-394D48CDB136}"/>
          </ac:spMkLst>
        </pc:spChg>
        <pc:picChg chg="add del mod">
          <ac:chgData name="Raphael Ange Francois Adrien Chiarelli (LIN)" userId="6f8b4ab7-0992-490b-a0d5-30aac713eaec" providerId="ADAL" clId="{83A8B2EF-4CE5-4503-A492-CC0CA1896A46}" dt="2025-02-26T07:18:20.570" v="807" actId="21"/>
          <ac:picMkLst>
            <pc:docMk/>
            <pc:sldMk cId="2622275815" sldId="262"/>
            <ac:picMk id="4" creationId="{4E521DE0-F273-AB1D-C437-0BC9CD2AA62A}"/>
          </ac:picMkLst>
        </pc:picChg>
        <pc:picChg chg="add mod">
          <ac:chgData name="Raphael Ange Francois Adrien Chiarelli (LIN)" userId="6f8b4ab7-0992-490b-a0d5-30aac713eaec" providerId="ADAL" clId="{83A8B2EF-4CE5-4503-A492-CC0CA1896A46}" dt="2025-02-26T07:22:27.929" v="887" actId="1076"/>
          <ac:picMkLst>
            <pc:docMk/>
            <pc:sldMk cId="2622275815" sldId="262"/>
            <ac:picMk id="5" creationId="{4E521DE0-F273-AB1D-C437-0BC9CD2AA62A}"/>
          </ac:picMkLst>
        </pc:picChg>
      </pc:sldChg>
      <pc:sldChg chg="modSp mod">
        <pc:chgData name="Raphael Ange Francois Adrien Chiarelli (LIN)" userId="6f8b4ab7-0992-490b-a0d5-30aac713eaec" providerId="ADAL" clId="{83A8B2EF-4CE5-4503-A492-CC0CA1896A46}" dt="2025-02-26T06:12:39.481" v="623" actId="20577"/>
        <pc:sldMkLst>
          <pc:docMk/>
          <pc:sldMk cId="1902898355" sldId="263"/>
        </pc:sldMkLst>
        <pc:spChg chg="mod">
          <ac:chgData name="Raphael Ange Francois Adrien Chiarelli (LIN)" userId="6f8b4ab7-0992-490b-a0d5-30aac713eaec" providerId="ADAL" clId="{83A8B2EF-4CE5-4503-A492-CC0CA1896A46}" dt="2025-02-26T06:12:39.481" v="623" actId="20577"/>
          <ac:spMkLst>
            <pc:docMk/>
            <pc:sldMk cId="1902898355" sldId="263"/>
            <ac:spMk id="2" creationId="{883D19D0-CB07-BC8E-456B-519AFD67B266}"/>
          </ac:spMkLst>
        </pc:spChg>
        <pc:spChg chg="mod">
          <ac:chgData name="Raphael Ange Francois Adrien Chiarelli (LIN)" userId="6f8b4ab7-0992-490b-a0d5-30aac713eaec" providerId="ADAL" clId="{83A8B2EF-4CE5-4503-A492-CC0CA1896A46}" dt="2025-02-19T06:11:28.695" v="18" actId="207"/>
          <ac:spMkLst>
            <pc:docMk/>
            <pc:sldMk cId="1902898355" sldId="263"/>
            <ac:spMk id="3" creationId="{3ACA6B24-4E47-8AFA-8C2C-918538328C8B}"/>
          </ac:spMkLst>
        </pc:spChg>
      </pc:sldChg>
      <pc:sldChg chg="modSp mod">
        <pc:chgData name="Raphael Ange Francois Adrien Chiarelli (LIN)" userId="6f8b4ab7-0992-490b-a0d5-30aac713eaec" providerId="ADAL" clId="{83A8B2EF-4CE5-4503-A492-CC0CA1896A46}" dt="2025-02-26T07:23:40.408" v="888" actId="20577"/>
        <pc:sldMkLst>
          <pc:docMk/>
          <pc:sldMk cId="3454632267" sldId="264"/>
        </pc:sldMkLst>
        <pc:spChg chg="mod">
          <ac:chgData name="Raphael Ange Francois Adrien Chiarelli (LIN)" userId="6f8b4ab7-0992-490b-a0d5-30aac713eaec" providerId="ADAL" clId="{83A8B2EF-4CE5-4503-A492-CC0CA1896A46}" dt="2025-02-26T07:23:40.408" v="888" actId="20577"/>
          <ac:spMkLst>
            <pc:docMk/>
            <pc:sldMk cId="3454632267" sldId="264"/>
            <ac:spMk id="3" creationId="{39DCC3C0-B87E-F26B-1208-A3B4B8CF3779}"/>
          </ac:spMkLst>
        </pc:spChg>
      </pc:sldChg>
      <pc:sldChg chg="modSp del mod setBg">
        <pc:chgData name="Raphael Ange Francois Adrien Chiarelli (LIN)" userId="6f8b4ab7-0992-490b-a0d5-30aac713eaec" providerId="ADAL" clId="{83A8B2EF-4CE5-4503-A492-CC0CA1896A46}" dt="2025-02-26T06:21:01.930" v="800" actId="47"/>
        <pc:sldMkLst>
          <pc:docMk/>
          <pc:sldMk cId="924526621" sldId="265"/>
        </pc:sldMkLst>
        <pc:spChg chg="mod">
          <ac:chgData name="Raphael Ange Francois Adrien Chiarelli (LIN)" userId="6f8b4ab7-0992-490b-a0d5-30aac713eaec" providerId="ADAL" clId="{83A8B2EF-4CE5-4503-A492-CC0CA1896A46}" dt="2025-02-26T06:19:44.750" v="735" actId="27636"/>
          <ac:spMkLst>
            <pc:docMk/>
            <pc:sldMk cId="924526621" sldId="265"/>
            <ac:spMk id="3" creationId="{2E9C2571-AB73-9F2A-9E42-E442BA972A82}"/>
          </ac:spMkLst>
        </pc:spChg>
      </pc:sldChg>
      <pc:sldChg chg="modSp mod ord">
        <pc:chgData name="Raphael Ange Francois Adrien Chiarelli (LIN)" userId="6f8b4ab7-0992-490b-a0d5-30aac713eaec" providerId="ADAL" clId="{83A8B2EF-4CE5-4503-A492-CC0CA1896A46}" dt="2025-02-26T06:12:34.959" v="613"/>
        <pc:sldMkLst>
          <pc:docMk/>
          <pc:sldMk cId="2518923096" sldId="266"/>
        </pc:sldMkLst>
        <pc:spChg chg="mod">
          <ac:chgData name="Raphael Ange Francois Adrien Chiarelli (LIN)" userId="6f8b4ab7-0992-490b-a0d5-30aac713eaec" providerId="ADAL" clId="{83A8B2EF-4CE5-4503-A492-CC0CA1896A46}" dt="2025-02-19T06:12:04.644" v="24" actId="207"/>
          <ac:spMkLst>
            <pc:docMk/>
            <pc:sldMk cId="2518923096" sldId="266"/>
            <ac:spMk id="7" creationId="{AEADA653-689D-B479-CC9F-A678B429A2D3}"/>
          </ac:spMkLst>
        </pc:spChg>
      </pc:sldChg>
      <pc:sldChg chg="addSp modSp add mod ord">
        <pc:chgData name="Raphael Ange Francois Adrien Chiarelli (LIN)" userId="6f8b4ab7-0992-490b-a0d5-30aac713eaec" providerId="ADAL" clId="{83A8B2EF-4CE5-4503-A492-CC0CA1896A46}" dt="2025-02-26T06:20:15.995" v="751" actId="20577"/>
        <pc:sldMkLst>
          <pc:docMk/>
          <pc:sldMk cId="795309159" sldId="267"/>
        </pc:sldMkLst>
        <pc:spChg chg="add mod">
          <ac:chgData name="Raphael Ange Francois Adrien Chiarelli (LIN)" userId="6f8b4ab7-0992-490b-a0d5-30aac713eaec" providerId="ADAL" clId="{83A8B2EF-4CE5-4503-A492-CC0CA1896A46}" dt="2025-02-26T06:13:29.237" v="673" actId="20577"/>
          <ac:spMkLst>
            <pc:docMk/>
            <pc:sldMk cId="795309159" sldId="267"/>
            <ac:spMk id="2" creationId="{0A92C7E6-22EC-3B19-E6A4-0C75F8751550}"/>
          </ac:spMkLst>
        </pc:spChg>
        <pc:spChg chg="mod">
          <ac:chgData name="Raphael Ange Francois Adrien Chiarelli (LIN)" userId="6f8b4ab7-0992-490b-a0d5-30aac713eaec" providerId="ADAL" clId="{83A8B2EF-4CE5-4503-A492-CC0CA1896A46}" dt="2025-02-26T06:20:15.995" v="751" actId="20577"/>
          <ac:spMkLst>
            <pc:docMk/>
            <pc:sldMk cId="795309159" sldId="267"/>
            <ac:spMk id="3" creationId="{3C15107A-0161-11BC-D2FE-B8A6819F8206}"/>
          </ac:spMkLst>
        </pc:spChg>
      </pc:sldChg>
    </pc:docChg>
  </pc:docChgLst>
  <pc:docChgLst>
    <pc:chgData name="Raphael Ange Francois Adrien Chiarelli (LIN)" userId="6f8b4ab7-0992-490b-a0d5-30aac713eaec" providerId="ADAL" clId="{2BA9483F-592A-46C7-BA14-37CA39B25B73}"/>
    <pc:docChg chg="custSel modSld">
      <pc:chgData name="Raphael Ange Francois Adrien Chiarelli (LIN)" userId="6f8b4ab7-0992-490b-a0d5-30aac713eaec" providerId="ADAL" clId="{2BA9483F-592A-46C7-BA14-37CA39B25B73}" dt="2025-02-04T05:30:48.107" v="99" actId="20577"/>
      <pc:docMkLst>
        <pc:docMk/>
      </pc:docMkLst>
      <pc:sldChg chg="modSp mod">
        <pc:chgData name="Raphael Ange Francois Adrien Chiarelli (LIN)" userId="6f8b4ab7-0992-490b-a0d5-30aac713eaec" providerId="ADAL" clId="{2BA9483F-592A-46C7-BA14-37CA39B25B73}" dt="2025-02-04T04:32:51.449" v="1" actId="20577"/>
        <pc:sldMkLst>
          <pc:docMk/>
          <pc:sldMk cId="3364315758" sldId="257"/>
        </pc:sldMkLst>
        <pc:spChg chg="mod">
          <ac:chgData name="Raphael Ange Francois Adrien Chiarelli (LIN)" userId="6f8b4ab7-0992-490b-a0d5-30aac713eaec" providerId="ADAL" clId="{2BA9483F-592A-46C7-BA14-37CA39B25B73}" dt="2025-02-04T04:32:51.449" v="1" actId="20577"/>
          <ac:spMkLst>
            <pc:docMk/>
            <pc:sldMk cId="3364315758" sldId="257"/>
            <ac:spMk id="2" creationId="{8A68105D-3ABB-1804-5807-E971E2EE3648}"/>
          </ac:spMkLst>
        </pc:spChg>
      </pc:sldChg>
      <pc:sldChg chg="modSp mod">
        <pc:chgData name="Raphael Ange Francois Adrien Chiarelli (LIN)" userId="6f8b4ab7-0992-490b-a0d5-30aac713eaec" providerId="ADAL" clId="{2BA9483F-592A-46C7-BA14-37CA39B25B73}" dt="2025-02-04T05:30:16.068" v="66" actId="20577"/>
        <pc:sldMkLst>
          <pc:docMk/>
          <pc:sldMk cId="75558498" sldId="258"/>
        </pc:sldMkLst>
        <pc:spChg chg="mod">
          <ac:chgData name="Raphael Ange Francois Adrien Chiarelli (LIN)" userId="6f8b4ab7-0992-490b-a0d5-30aac713eaec" providerId="ADAL" clId="{2BA9483F-592A-46C7-BA14-37CA39B25B73}" dt="2025-02-04T05:30:16.068" v="66" actId="20577"/>
          <ac:spMkLst>
            <pc:docMk/>
            <pc:sldMk cId="75558498" sldId="258"/>
            <ac:spMk id="2" creationId="{C8DF37E3-77D8-E491-E7E6-64D2AEE42FAB}"/>
          </ac:spMkLst>
        </pc:spChg>
      </pc:sldChg>
      <pc:sldChg chg="modSp mod">
        <pc:chgData name="Raphael Ange Francois Adrien Chiarelli (LIN)" userId="6f8b4ab7-0992-490b-a0d5-30aac713eaec" providerId="ADAL" clId="{2BA9483F-592A-46C7-BA14-37CA39B25B73}" dt="2025-02-04T05:30:48.107" v="99" actId="20577"/>
        <pc:sldMkLst>
          <pc:docMk/>
          <pc:sldMk cId="2243015749" sldId="261"/>
        </pc:sldMkLst>
        <pc:spChg chg="mod">
          <ac:chgData name="Raphael Ange Francois Adrien Chiarelli (LIN)" userId="6f8b4ab7-0992-490b-a0d5-30aac713eaec" providerId="ADAL" clId="{2BA9483F-592A-46C7-BA14-37CA39B25B73}" dt="2025-02-04T05:30:48.107" v="99" actId="20577"/>
          <ac:spMkLst>
            <pc:docMk/>
            <pc:sldMk cId="2243015749" sldId="261"/>
            <ac:spMk id="2" creationId="{839FD6B5-F311-CB89-B279-2B1F523A598F}"/>
          </ac:spMkLst>
        </pc:spChg>
      </pc:sldChg>
      <pc:sldChg chg="modSp mod">
        <pc:chgData name="Raphael Ange Francois Adrien Chiarelli (LIN)" userId="6f8b4ab7-0992-490b-a0d5-30aac713eaec" providerId="ADAL" clId="{2BA9483F-592A-46C7-BA14-37CA39B25B73}" dt="2025-02-04T05:26:23.416" v="61" actId="207"/>
        <pc:sldMkLst>
          <pc:docMk/>
          <pc:sldMk cId="2622275815" sldId="262"/>
        </pc:sldMkLst>
        <pc:spChg chg="mod">
          <ac:chgData name="Raphael Ange Francois Adrien Chiarelli (LIN)" userId="6f8b4ab7-0992-490b-a0d5-30aac713eaec" providerId="ADAL" clId="{2BA9483F-592A-46C7-BA14-37CA39B25B73}" dt="2025-02-04T05:26:23.416" v="61" actId="207"/>
          <ac:spMkLst>
            <pc:docMk/>
            <pc:sldMk cId="2622275815" sldId="262"/>
            <ac:spMk id="3" creationId="{6C5E3A90-7353-DF73-6F1D-394D48CDB136}"/>
          </ac:spMkLst>
        </pc:spChg>
      </pc:sldChg>
    </pc:docChg>
  </pc:docChgLst>
  <pc:docChgLst>
    <pc:chgData name="Benjamin Gaudet (LIN)" userId="ee4613b0-75cd-48ca-9d07-8e88622964e7" providerId="ADAL" clId="{08AE4B8C-DE48-4148-9C8C-6C997D4E2B1E}"/>
    <pc:docChg chg="delSld modSld">
      <pc:chgData name="Benjamin Gaudet (LIN)" userId="ee4613b0-75cd-48ca-9d07-8e88622964e7" providerId="ADAL" clId="{08AE4B8C-DE48-4148-9C8C-6C997D4E2B1E}" dt="2024-02-29T19:04:51.139" v="106"/>
      <pc:docMkLst>
        <pc:docMk/>
      </pc:docMkLst>
      <pc:sldChg chg="addSp modSp mod">
        <pc:chgData name="Benjamin Gaudet (LIN)" userId="ee4613b0-75cd-48ca-9d07-8e88622964e7" providerId="ADAL" clId="{08AE4B8C-DE48-4148-9C8C-6C997D4E2B1E}" dt="2024-02-29T08:16:34.591" v="105" actId="207"/>
        <pc:sldMkLst>
          <pc:docMk/>
          <pc:sldMk cId="1237490909" sldId="260"/>
        </pc:sldMkLst>
      </pc:sldChg>
      <pc:sldChg chg="modSp">
        <pc:chgData name="Benjamin Gaudet (LIN)" userId="ee4613b0-75cd-48ca-9d07-8e88622964e7" providerId="ADAL" clId="{08AE4B8C-DE48-4148-9C8C-6C997D4E2B1E}" dt="2024-02-29T19:04:51.139" v="106"/>
        <pc:sldMkLst>
          <pc:docMk/>
          <pc:sldMk cId="2518923096" sldId="266"/>
        </pc:sldMkLst>
      </pc:sldChg>
      <pc:sldChg chg="del">
        <pc:chgData name="Benjamin Gaudet (LIN)" userId="ee4613b0-75cd-48ca-9d07-8e88622964e7" providerId="ADAL" clId="{08AE4B8C-DE48-4148-9C8C-6C997D4E2B1E}" dt="2024-02-29T07:03:22.220" v="5" actId="47"/>
        <pc:sldMkLst>
          <pc:docMk/>
          <pc:sldMk cId="3540953303" sldId="267"/>
        </pc:sldMkLst>
      </pc:sldChg>
      <pc:sldChg chg="del">
        <pc:chgData name="Benjamin Gaudet (LIN)" userId="ee4613b0-75cd-48ca-9d07-8e88622964e7" providerId="ADAL" clId="{08AE4B8C-DE48-4148-9C8C-6C997D4E2B1E}" dt="2024-02-29T07:03:23.281" v="6" actId="47"/>
        <pc:sldMkLst>
          <pc:docMk/>
          <pc:sldMk cId="3708033106" sldId="268"/>
        </pc:sldMkLst>
      </pc:sldChg>
      <pc:sldChg chg="del">
        <pc:chgData name="Benjamin Gaudet (LIN)" userId="ee4613b0-75cd-48ca-9d07-8e88622964e7" providerId="ADAL" clId="{08AE4B8C-DE48-4148-9C8C-6C997D4E2B1E}" dt="2024-02-29T07:03:21.557" v="4" actId="47"/>
        <pc:sldMkLst>
          <pc:docMk/>
          <pc:sldMk cId="3740021728" sldId="269"/>
        </pc:sldMkLst>
      </pc:sldChg>
      <pc:sldChg chg="del">
        <pc:chgData name="Benjamin Gaudet (LIN)" userId="ee4613b0-75cd-48ca-9d07-8e88622964e7" providerId="ADAL" clId="{08AE4B8C-DE48-4148-9C8C-6C997D4E2B1E}" dt="2024-02-29T07:03:21.046" v="3" actId="47"/>
        <pc:sldMkLst>
          <pc:docMk/>
          <pc:sldMk cId="3713158676" sldId="270"/>
        </pc:sldMkLst>
      </pc:sldChg>
      <pc:sldChg chg="del">
        <pc:chgData name="Benjamin Gaudet (LIN)" userId="ee4613b0-75cd-48ca-9d07-8e88622964e7" providerId="ADAL" clId="{08AE4B8C-DE48-4148-9C8C-6C997D4E2B1E}" dt="2024-02-29T07:03:20.694" v="2" actId="47"/>
        <pc:sldMkLst>
          <pc:docMk/>
          <pc:sldMk cId="1992647049" sldId="271"/>
        </pc:sldMkLst>
      </pc:sldChg>
      <pc:sldChg chg="del">
        <pc:chgData name="Benjamin Gaudet (LIN)" userId="ee4613b0-75cd-48ca-9d07-8e88622964e7" providerId="ADAL" clId="{08AE4B8C-DE48-4148-9C8C-6C997D4E2B1E}" dt="2024-02-29T07:03:20.259" v="1" actId="47"/>
        <pc:sldMkLst>
          <pc:docMk/>
          <pc:sldMk cId="2526285016" sldId="272"/>
        </pc:sldMkLst>
      </pc:sldChg>
      <pc:sldChg chg="del">
        <pc:chgData name="Benjamin Gaudet (LIN)" userId="ee4613b0-75cd-48ca-9d07-8e88622964e7" providerId="ADAL" clId="{08AE4B8C-DE48-4148-9C8C-6C997D4E2B1E}" dt="2024-02-29T07:03:19.738" v="0" actId="47"/>
        <pc:sldMkLst>
          <pc:docMk/>
          <pc:sldMk cId="4147334577" sldId="273"/>
        </pc:sldMkLst>
      </pc:sldChg>
      <pc:sldChg chg="del">
        <pc:chgData name="Benjamin Gaudet (LIN)" userId="ee4613b0-75cd-48ca-9d07-8e88622964e7" providerId="ADAL" clId="{08AE4B8C-DE48-4148-9C8C-6C997D4E2B1E}" dt="2024-02-29T07:03:42.404" v="7" actId="47"/>
        <pc:sldMkLst>
          <pc:docMk/>
          <pc:sldMk cId="3197473678" sldId="274"/>
        </pc:sldMkLst>
      </pc:sldChg>
      <pc:sldChg chg="del">
        <pc:chgData name="Benjamin Gaudet (LIN)" userId="ee4613b0-75cd-48ca-9d07-8e88622964e7" providerId="ADAL" clId="{08AE4B8C-DE48-4148-9C8C-6C997D4E2B1E}" dt="2024-02-29T07:03:42.796" v="8" actId="47"/>
        <pc:sldMkLst>
          <pc:docMk/>
          <pc:sldMk cId="701880273" sldId="275"/>
        </pc:sldMkLst>
      </pc:sldChg>
      <pc:sldChg chg="del">
        <pc:chgData name="Benjamin Gaudet (LIN)" userId="ee4613b0-75cd-48ca-9d07-8e88622964e7" providerId="ADAL" clId="{08AE4B8C-DE48-4148-9C8C-6C997D4E2B1E}" dt="2024-02-29T07:03:43.267" v="9" actId="47"/>
        <pc:sldMkLst>
          <pc:docMk/>
          <pc:sldMk cId="3006413569" sldId="276"/>
        </pc:sldMkLst>
      </pc:sldChg>
    </pc:docChg>
  </pc:docChgLst>
  <pc:docChgLst>
    <pc:chgData name="Benjamin Gaudet (LIN)" userId="ee4613b0-75cd-48ca-9d07-8e88622964e7" providerId="ADAL" clId="{F197A7DF-6AD2-411F-BA49-4AA28F782997}"/>
    <pc:docChg chg="undo redo custSel addSld delSld modSld">
      <pc:chgData name="Benjamin Gaudet (LIN)" userId="ee4613b0-75cd-48ca-9d07-8e88622964e7" providerId="ADAL" clId="{F197A7DF-6AD2-411F-BA49-4AA28F782997}" dt="2024-02-28T10:18:35.544" v="324" actId="22"/>
      <pc:docMkLst>
        <pc:docMk/>
      </pc:docMkLst>
      <pc:sldChg chg="modSp mod">
        <pc:chgData name="Benjamin Gaudet (LIN)" userId="ee4613b0-75cd-48ca-9d07-8e88622964e7" providerId="ADAL" clId="{F197A7DF-6AD2-411F-BA49-4AA28F782997}" dt="2024-02-23T06:16:43.709" v="76" actId="20577"/>
        <pc:sldMkLst>
          <pc:docMk/>
          <pc:sldMk cId="1902898355" sldId="263"/>
        </pc:sldMkLst>
      </pc:sldChg>
      <pc:sldChg chg="addSp delSp modSp new mod">
        <pc:chgData name="Benjamin Gaudet (LIN)" userId="ee4613b0-75cd-48ca-9d07-8e88622964e7" providerId="ADAL" clId="{F197A7DF-6AD2-411F-BA49-4AA28F782997}" dt="2024-02-28T06:07:04.079" v="249" actId="20577"/>
        <pc:sldMkLst>
          <pc:docMk/>
          <pc:sldMk cId="2518923096" sldId="266"/>
        </pc:sldMkLst>
      </pc:sldChg>
      <pc:sldChg chg="addSp delSp modSp new mod">
        <pc:chgData name="Benjamin Gaudet (LIN)" userId="ee4613b0-75cd-48ca-9d07-8e88622964e7" providerId="ADAL" clId="{F197A7DF-6AD2-411F-BA49-4AA28F782997}" dt="2024-02-28T10:15:11.643" v="296" actId="1076"/>
        <pc:sldMkLst>
          <pc:docMk/>
          <pc:sldMk cId="3540953303" sldId="267"/>
        </pc:sldMkLst>
      </pc:sldChg>
      <pc:sldChg chg="modSp mod">
        <pc:chgData name="Benjamin Gaudet (LIN)" userId="ee4613b0-75cd-48ca-9d07-8e88622964e7" providerId="ADAL" clId="{F197A7DF-6AD2-411F-BA49-4AA28F782997}" dt="2024-02-28T10:14:49.636" v="293" actId="20577"/>
        <pc:sldMkLst>
          <pc:docMk/>
          <pc:sldMk cId="3708033106" sldId="268"/>
        </pc:sldMkLst>
      </pc:sldChg>
      <pc:sldChg chg="addSp delSp add mod">
        <pc:chgData name="Benjamin Gaudet (LIN)" userId="ee4613b0-75cd-48ca-9d07-8e88622964e7" providerId="ADAL" clId="{F197A7DF-6AD2-411F-BA49-4AA28F782997}" dt="2024-02-28T10:15:39.305" v="300" actId="22"/>
        <pc:sldMkLst>
          <pc:docMk/>
          <pc:sldMk cId="3740021728" sldId="269"/>
        </pc:sldMkLst>
      </pc:sldChg>
      <pc:sldChg chg="addSp delSp modSp add mod">
        <pc:chgData name="Benjamin Gaudet (LIN)" userId="ee4613b0-75cd-48ca-9d07-8e88622964e7" providerId="ADAL" clId="{F197A7DF-6AD2-411F-BA49-4AA28F782997}" dt="2024-02-28T10:17:11.225" v="307" actId="732"/>
        <pc:sldMkLst>
          <pc:docMk/>
          <pc:sldMk cId="3713158676" sldId="270"/>
        </pc:sldMkLst>
      </pc:sldChg>
      <pc:sldChg chg="addSp delSp modSp add del mod">
        <pc:chgData name="Benjamin Gaudet (LIN)" userId="ee4613b0-75cd-48ca-9d07-8e88622964e7" providerId="ADAL" clId="{F197A7DF-6AD2-411F-BA49-4AA28F782997}" dt="2024-02-28T10:17:46.674" v="316" actId="1076"/>
        <pc:sldMkLst>
          <pc:docMk/>
          <pc:sldMk cId="1992647049" sldId="271"/>
        </pc:sldMkLst>
      </pc:sldChg>
      <pc:sldChg chg="addSp delSp new mod">
        <pc:chgData name="Benjamin Gaudet (LIN)" userId="ee4613b0-75cd-48ca-9d07-8e88622964e7" providerId="ADAL" clId="{F197A7DF-6AD2-411F-BA49-4AA28F782997}" dt="2024-02-28T10:18:09.564" v="320" actId="478"/>
        <pc:sldMkLst>
          <pc:docMk/>
          <pc:sldMk cId="2526285016" sldId="272"/>
        </pc:sldMkLst>
      </pc:sldChg>
      <pc:sldChg chg="addSp delSp new mod">
        <pc:chgData name="Benjamin Gaudet (LIN)" userId="ee4613b0-75cd-48ca-9d07-8e88622964e7" providerId="ADAL" clId="{F197A7DF-6AD2-411F-BA49-4AA28F782997}" dt="2024-02-28T10:18:35.544" v="324" actId="22"/>
        <pc:sldMkLst>
          <pc:docMk/>
          <pc:sldMk cId="4147334577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6E23-39D6-2F96-2609-E8B4EC00B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58A6A-A21C-7680-F3FA-7AE6A5965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B09E-225F-8B04-3CAE-8E13DA35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40358-C4E5-C758-FC6F-3F2BD8DD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F64F-045E-4C0E-A2C2-A2B854D5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F609-A6B4-D64A-8498-8E7DF6FD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06830-5719-DF55-36B1-2E8920A76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641AB-3A8A-0144-B1F7-AC779916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93B80-1632-C33F-31BC-B45BE038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C176-572D-0475-92AF-3CCB5EBB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B2A9-FEAE-F982-19A4-DDE2DEE9F0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B1EF0-C4DD-0091-1549-A75D9353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CF3BC-1FA7-F012-D3C9-B9B4BB2F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B9211-11C0-E805-D17B-62867FDA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3B4A2-A2D4-C597-2942-F05E5462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97120-4E03-5580-75A4-F73F4AA2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DCE5D-62AF-02DE-6B44-8B09D4558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F8CEE-8F9F-A987-7DF2-BD09AE9C1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E81A4-7D4C-F2AE-3D82-E1112290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351B-EB57-B87B-A988-962F4BE0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3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99252-85C1-DD13-69A1-C92548A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97CE6-1D11-A048-FFAB-1CA3A8DFB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EBA00-3C2E-581D-83B2-6EFD399A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AD289-F522-262E-0D41-6A70F587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C99D8-1A4E-8A35-AC80-A7B16356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0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D7B4-607F-6F8D-11AC-3BCE8C93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D304-18DD-6836-EC23-8D470EB8A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05F27-2250-A3B9-52F9-B6CA5FAFD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0BFA2-1BB5-89BD-77DB-C24E50463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46953-9121-607E-E9D2-F976C18F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19443-026B-F69B-FD18-E1E8EF14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0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1901-2844-BB9D-2E8A-B1141630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69223-B700-0EB0-CFAB-4F75C6614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C28CA-50F1-60EE-45E4-19C5F94D5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9B60A9-233D-AEBF-7B8A-6E0AA89CE3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CF13E-2534-C5AE-7E7A-29110F748C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CDEF50-289E-57AB-DEC2-CE63DC86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640FE-B8E0-1D78-AAAE-DA5B16E8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DE11F-A76B-E9BD-BC17-55E20DC6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7E6C0-1BC2-33E4-24A6-8F444AFF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2F4F3-FD1A-84CB-863E-808F24EBE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E770F-5CE8-FC7E-99CC-9CA4F086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087EB-70DD-8604-5E03-2C516296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B99AD-3FE0-270A-05E9-EEE84D9B7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54346-9EEB-CE8E-8FF9-5F3BF2678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F35D0-96AE-9668-624F-3568348C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0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1B39-4999-76AE-40F8-CF958BCEA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38A14-5D7B-A90C-2C01-F71B3D97E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CA254-F8A6-9061-AC9A-4E2AA064C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9373A-A842-F6BF-49DB-47824FC4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6FE02-A0B9-0A00-5376-0C9A57FA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D96B-A982-B4E0-87BD-A6BA3D6A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0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0991-5B64-F2B5-BEB6-4D161915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851-D493-EB60-866E-196FE3366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47ADC-9FD9-D5FB-1B51-2BE95C6FB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E73E2-F3CF-B070-81B6-CCEC4291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E950-8A68-7441-9A86-C88AB55E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A01ED-9585-1C81-BA98-0B270453A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4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AE3BD-EB0E-6209-347B-D3F8073A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3972D-4EAE-CB2A-8467-B93A33720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BA14B-1EB2-388C-1E6F-30C5C27F80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35338-8C60-410D-8ADF-02263925CC16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18227-5DA5-6703-1CA0-744DC2D79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00BD1-7945-5FCB-3FF2-95A36365C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FD989C-E0C3-4248-82A2-A3F73BA5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5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https://gocuhk-my.sharepoint.com/:b:/g/personal/benjamin_gaudet_cuhk_edu_hk/EQikbkfw5MNNgjwtpnySPlkB8L5Jl0kHdXPotPgIbM1ihg?e=fGe41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alitefle.fr/rechercher-un-centr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loud.itsc.cuhk.edu.hk/webform/view.php?id=1370393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105D-3ABB-1804-5807-E971E2EE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16" y="2361074"/>
            <a:ext cx="1051560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Légion d’Honneur and French Consulate scholarship 2025</a:t>
            </a:r>
          </a:p>
        </p:txBody>
      </p:sp>
    </p:spTree>
    <p:extLst>
      <p:ext uri="{BB962C8B-B14F-4D97-AF65-F5344CB8AC3E}">
        <p14:creationId xmlns:p14="http://schemas.microsoft.com/office/powerpoint/2010/main" val="336431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3ABF7B-D78A-C127-155E-4F82BD34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Document from </a:t>
            </a:r>
            <a:r>
              <a:rPr lang="en-US" b="1"/>
              <a:t>LIN Department 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ADA653-689D-B479-CC9F-A678B429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666"/>
            <a:ext cx="10515600" cy="4861953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sz="4600" dirty="0"/>
              <a:t>Overseas Summer Programme Notes:</a:t>
            </a:r>
          </a:p>
          <a:p>
            <a:pPr marL="0" indent="0" algn="just">
              <a:buNone/>
            </a:pPr>
            <a:r>
              <a:rPr lang="en-US" sz="1800" dirty="0">
                <a:solidFill>
                  <a:schemeClr val="bg1"/>
                </a:solidFill>
                <a:ea typeface="+mn-lt"/>
                <a:cs typeface="+mn-lt"/>
                <a:hlinkClick r:id="rId2"/>
              </a:rPr>
              <a:t>OverseasSummerProgNotes2025</a:t>
            </a:r>
            <a:r>
              <a:rPr lang="en-US" sz="1800" dirty="0">
                <a:solidFill>
                  <a:schemeClr val="bg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.pdf</a:t>
            </a:r>
            <a:endParaRPr lang="en-US">
              <a:solidFill>
                <a:schemeClr val="bg1"/>
              </a:solidFill>
              <a:ea typeface="+mn-lt"/>
              <a:cs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9011DB6-6BBC-AD58-CB39-5943CBC44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313528"/>
              </p:ext>
            </p:extLst>
          </p:nvPr>
        </p:nvGraphicFramePr>
        <p:xfrm>
          <a:off x="4717177" y="2622168"/>
          <a:ext cx="2757646" cy="356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829480" imgH="7543800" progId="Acrobat.Document.DC">
                  <p:embed/>
                </p:oleObj>
              </mc:Choice>
              <mc:Fallback>
                <p:oleObj name="Acrobat Document" r:id="rId3" imgW="5829480" imgH="7543800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9011DB6-6BBC-AD58-CB39-5943CBC44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7177" y="2622168"/>
                        <a:ext cx="2757646" cy="3569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892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BABF3-8DCD-3A85-C3C1-A1E606B14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9DFE6-35FD-7134-BF3D-8AC091DC7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922844-ACC6-D521-0171-15224AFE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006"/>
            <a:ext cx="12192000" cy="687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19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BAD2-C12F-49CF-AEF0-023F2B595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D46F-572E-736F-BFF2-7BBB7149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94FF5-7535-F0EA-714B-DC97116E5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E4015-E2C0-736D-F855-38397E8DD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C6895B-6434-FCAB-F9FB-C07E6DCB81A9}"/>
              </a:ext>
            </a:extLst>
          </p:cNvPr>
          <p:cNvSpPr/>
          <p:nvPr/>
        </p:nvSpPr>
        <p:spPr>
          <a:xfrm>
            <a:off x="1124712" y="1825625"/>
            <a:ext cx="9637776" cy="579247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5D2DD-4257-9379-9A9B-F43917B4315F}"/>
              </a:ext>
            </a:extLst>
          </p:cNvPr>
          <p:cNvSpPr/>
          <p:nvPr/>
        </p:nvSpPr>
        <p:spPr>
          <a:xfrm>
            <a:off x="1124712" y="3405914"/>
            <a:ext cx="9637776" cy="1047215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13CA4-9DF7-13C9-6788-0BEB92EA8909}"/>
              </a:ext>
            </a:extLst>
          </p:cNvPr>
          <p:cNvSpPr/>
          <p:nvPr/>
        </p:nvSpPr>
        <p:spPr>
          <a:xfrm>
            <a:off x="1124712" y="4922123"/>
            <a:ext cx="9637776" cy="1389777"/>
          </a:xfrm>
          <a:prstGeom prst="rect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E091C-F0AA-C9E7-2F23-A99DA005DBC6}"/>
              </a:ext>
            </a:extLst>
          </p:cNvPr>
          <p:cNvSpPr txBox="1"/>
          <p:nvPr/>
        </p:nvSpPr>
        <p:spPr>
          <a:xfrm>
            <a:off x="2627519" y="6115166"/>
            <a:ext cx="603968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HK" dirty="0">
                <a:hlinkClick r:id="rId3"/>
              </a:rPr>
              <a:t>https://www.qualitefle.fr/rechercher-un-centre</a:t>
            </a:r>
            <a:endParaRPr lang="en-HK" dirty="0"/>
          </a:p>
          <a:p>
            <a:r>
              <a:rPr lang="en-HK" dirty="0">
                <a:solidFill>
                  <a:srgbClr val="FF0000"/>
                </a:solidFill>
              </a:rPr>
              <a:t>MUST BE LINKED TO A UNIVERSITY TO TRANSFER CREDITS</a:t>
            </a:r>
          </a:p>
        </p:txBody>
      </p:sp>
    </p:spTree>
    <p:extLst>
      <p:ext uri="{BB962C8B-B14F-4D97-AF65-F5344CB8AC3E}">
        <p14:creationId xmlns:p14="http://schemas.microsoft.com/office/powerpoint/2010/main" val="123749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F0313-8436-92A6-1CD1-E484F40A3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D6B5-F311-CB89-B279-2B1F523A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16" y="2361074"/>
            <a:ext cx="10515600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800" b="1" dirty="0"/>
              <a:t>Guidelines for summer studies scholarships</a:t>
            </a:r>
          </a:p>
        </p:txBody>
      </p:sp>
    </p:spTree>
    <p:extLst>
      <p:ext uri="{BB962C8B-B14F-4D97-AF65-F5344CB8AC3E}">
        <p14:creationId xmlns:p14="http://schemas.microsoft.com/office/powerpoint/2010/main" val="224301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8C6D2-277D-66D1-3A6F-ABB8079B8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37E3-77D8-E491-E7E6-64D2AEE4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/>
              <a:t>Application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21AC-0899-9B8A-ADC3-4C51E887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397909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1) </a:t>
            </a:r>
            <a:r>
              <a:rPr lang="en-US" sz="4400" b="1" dirty="0"/>
              <a:t>Complete the online registration for the study programme you chose </a:t>
            </a:r>
            <a:r>
              <a:rPr lang="en-US" sz="4400" dirty="0"/>
              <a:t>through their website and process the necessary payment (tuition fees, accommodation fees, etc.) on your own. For inquiries, you should directly contact the host universities.</a:t>
            </a:r>
          </a:p>
        </p:txBody>
      </p:sp>
    </p:spTree>
    <p:extLst>
      <p:ext uri="{BB962C8B-B14F-4D97-AF65-F5344CB8AC3E}">
        <p14:creationId xmlns:p14="http://schemas.microsoft.com/office/powerpoint/2010/main" val="7555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0DF0C-8B08-FE4A-7AAA-B68278AF2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E3A90-7353-DF73-6F1D-394D48CDB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341"/>
            <a:ext cx="10515600" cy="5093110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4400" dirty="0"/>
              <a:t>2) Submit the Linguistics &amp; </a:t>
            </a:r>
          </a:p>
          <a:p>
            <a:pPr marL="0" indent="0">
              <a:buNone/>
            </a:pPr>
            <a:r>
              <a:rPr lang="en-US" sz="4400" dirty="0"/>
              <a:t>Modern Languages </a:t>
            </a:r>
          </a:p>
          <a:p>
            <a:pPr marL="0" indent="0">
              <a:buNone/>
            </a:pPr>
            <a:r>
              <a:rPr lang="en-US" sz="4400" dirty="0"/>
              <a:t>online registration form </a:t>
            </a:r>
          </a:p>
          <a:p>
            <a:pPr marL="0" indent="0">
              <a:buNone/>
            </a:pPr>
            <a:r>
              <a:rPr lang="en-US" sz="4400" dirty="0"/>
              <a:t>through the following </a:t>
            </a:r>
          </a:p>
          <a:p>
            <a:pPr marL="0" indent="0">
              <a:buNone/>
            </a:pPr>
            <a:r>
              <a:rPr lang="en-US" sz="4400" dirty="0"/>
              <a:t>website between </a:t>
            </a:r>
          </a:p>
          <a:p>
            <a:pPr marL="0" indent="0">
              <a:buNone/>
            </a:pPr>
            <a:r>
              <a:rPr lang="en-US" sz="4400" b="1" dirty="0"/>
              <a:t>1 and 31 March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ea typeface="+mn-lt"/>
                <a:cs typeface="+mn-lt"/>
                <a:hlinkClick r:id="rId2"/>
              </a:rPr>
              <a:t>Department of Linguistics and Modern Languages - Overseas Summer Study Programme of Modern Languages 2025 - Financial Support Application Form</a:t>
            </a:r>
            <a:endParaRPr lang="en-US" sz="1800" dirty="0"/>
          </a:p>
          <a:p>
            <a:pPr marL="0" indent="0">
              <a:buNone/>
            </a:pPr>
            <a:r>
              <a:rPr lang="en-US" sz="4400" dirty="0"/>
              <a:t>- Your unofficial transcript downloadable from CUSIS will be required for the online registration.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7EEE9-4535-5AB8-81B5-9481EF74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/>
              <a:t>Application</a:t>
            </a:r>
            <a:endParaRPr lang="en-US" b="1" dirty="0"/>
          </a:p>
        </p:txBody>
      </p:sp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4E521DE0-F273-AB1D-C437-0BC9CD2AA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42" y="971668"/>
            <a:ext cx="3409138" cy="34091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62227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172B0-D091-D389-611A-22E9A1E50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19D0-CB07-BC8E-456B-519AFD67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6B24-4E47-8AFA-8C2C-91853832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8026"/>
            <a:ext cx="10515600" cy="5299587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dirty="0"/>
              <a:t>1) Number of French courses you took.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2) The cumulative GPA of these French courses.</a:t>
            </a:r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dirty="0"/>
              <a:t>3) Your overall cumulative GPA.</a:t>
            </a:r>
          </a:p>
        </p:txBody>
      </p:sp>
    </p:spTree>
    <p:extLst>
      <p:ext uri="{BB962C8B-B14F-4D97-AF65-F5344CB8AC3E}">
        <p14:creationId xmlns:p14="http://schemas.microsoft.com/office/powerpoint/2010/main" val="1902898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F0978-2467-5200-CE0F-0CB266536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5107A-0161-11BC-D2FE-B8A6819F8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7621"/>
            <a:ext cx="10515600" cy="5093110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742950" indent="-742950">
              <a:buAutoNum type="arabicParenR"/>
            </a:pPr>
            <a:r>
              <a:rPr lang="en-US" sz="4400" dirty="0"/>
              <a:t>You will be </a:t>
            </a:r>
            <a:r>
              <a:rPr lang="en-US" sz="4400" b="1" u="sng" dirty="0"/>
              <a:t>notified via email </a:t>
            </a:r>
            <a:r>
              <a:rPr lang="en-US" sz="4400" dirty="0"/>
              <a:t>and be reimbursed after the completion of your study trips (in January this year). You are required to </a:t>
            </a:r>
            <a:r>
              <a:rPr lang="en-US" sz="4400" b="1" dirty="0"/>
              <a:t>report to LIN Department if you receive any other CUHK funding support for your trips </a:t>
            </a:r>
            <a:r>
              <a:rPr lang="en-US" sz="4400" dirty="0"/>
              <a:t>(not possible to cumulate some of them).</a:t>
            </a:r>
          </a:p>
          <a:p>
            <a:pPr marL="742950" indent="-742950">
              <a:buAutoNum type="arabicParenR"/>
            </a:pPr>
            <a:r>
              <a:rPr lang="en-US" sz="4400" b="1" u="sng" dirty="0"/>
              <a:t>Commitment Form</a:t>
            </a:r>
            <a:r>
              <a:rPr lang="en-US" sz="4400" dirty="0"/>
              <a:t>: upon your selection, submit a “commitment form” to the consulate, before Sunday 18 May 2025.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2C7E6-22EC-3B19-E6A4-0C75F875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/>
              <a:t>For the </a:t>
            </a:r>
            <a:r>
              <a:rPr lang="fr-FR" b="1" dirty="0" err="1"/>
              <a:t>recepients</a:t>
            </a:r>
            <a:r>
              <a:rPr lang="fr-FR" b="1" dirty="0"/>
              <a:t> of the </a:t>
            </a:r>
            <a:r>
              <a:rPr lang="fr-FR" b="1" dirty="0" err="1"/>
              <a:t>scholarship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9530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D1F5A-A4A9-F2D0-7F8E-2447F3F29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C3C0-B87E-F26B-1208-A3B4B8CF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032"/>
            <a:ext cx="10515600" cy="5263843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en-US" sz="5400" dirty="0"/>
              <a:t>Upon the completion of your summer course in France:</a:t>
            </a:r>
          </a:p>
          <a:p>
            <a:pPr marL="0" indent="0" algn="just">
              <a:buNone/>
            </a:pPr>
            <a:r>
              <a:rPr lang="en-US" sz="5400" dirty="0"/>
              <a:t>1) you must </a:t>
            </a:r>
            <a:r>
              <a:rPr lang="en-US" sz="5400" b="1" u="sng" dirty="0"/>
              <a:t>submit copies </a:t>
            </a:r>
            <a:r>
              <a:rPr lang="en-US" sz="5400" b="1" dirty="0"/>
              <a:t>of your certificate of attendance and/or academic reports</a:t>
            </a:r>
            <a:r>
              <a:rPr lang="en-US" sz="5400" dirty="0"/>
              <a:t> together with the </a:t>
            </a:r>
            <a:r>
              <a:rPr lang="en-US" sz="5400" b="1" dirty="0"/>
              <a:t>original copies of the payment receipts of the air tickets, tuition fees and accommodation fees </a:t>
            </a:r>
            <a:r>
              <a:rPr lang="en-US" sz="5400" dirty="0"/>
              <a:t>for reimbursing the sponsorship.</a:t>
            </a:r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n-US" sz="5400" dirty="0"/>
              <a:t>2) You also must submit a </a:t>
            </a:r>
            <a:r>
              <a:rPr lang="en-US" sz="5400" b="1" dirty="0"/>
              <a:t>written report </a:t>
            </a:r>
            <a:r>
              <a:rPr lang="en-US" sz="5400" dirty="0"/>
              <a:t>of 500-800 words in English on their overseas learning experience, together with </a:t>
            </a:r>
            <a:r>
              <a:rPr lang="en-US" sz="5400" b="1" dirty="0"/>
              <a:t>10 photos </a:t>
            </a:r>
            <a:r>
              <a:rPr lang="en-US" sz="5400" dirty="0"/>
              <a:t>taken during the study trip. LIN Department will have the right to publish and use them for promotion.</a:t>
            </a:r>
          </a:p>
          <a:p>
            <a:pPr marL="0" indent="0" algn="just">
              <a:buNone/>
            </a:pPr>
            <a:endParaRPr lang="en-US" sz="5400" dirty="0"/>
          </a:p>
          <a:p>
            <a:pPr marL="0" indent="0" algn="just">
              <a:buNone/>
            </a:pPr>
            <a:r>
              <a:rPr lang="en-US" sz="5400" dirty="0"/>
              <a:t>3) You  must attend the “French Scholarships Award Ceremony”, at the French Consul’s residence, usually in November/December. If you are in Hong Kong, your presence </a:t>
            </a:r>
            <a:r>
              <a:rPr lang="en-US" sz="5400"/>
              <a:t>is compulsory.</a:t>
            </a:r>
            <a:endParaRPr lang="en-US" sz="5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53CDAB-EA97-B436-A06C-30C84329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4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/>
              <a:t>For the Recipients of the Scholarship</a:t>
            </a:r>
          </a:p>
        </p:txBody>
      </p:sp>
    </p:spTree>
    <p:extLst>
      <p:ext uri="{BB962C8B-B14F-4D97-AF65-F5344CB8AC3E}">
        <p14:creationId xmlns:p14="http://schemas.microsoft.com/office/powerpoint/2010/main" val="3454632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161</TotalTime>
  <Words>386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Acrobat Document</vt:lpstr>
      <vt:lpstr>Légion d’Honneur and French Consulate scholarship 2025</vt:lpstr>
      <vt:lpstr>PowerPoint Presentation</vt:lpstr>
      <vt:lpstr>PowerPoint Presentation</vt:lpstr>
      <vt:lpstr>Guidelines for summer studies scholarships</vt:lpstr>
      <vt:lpstr>Application</vt:lpstr>
      <vt:lpstr>Application</vt:lpstr>
      <vt:lpstr>Selection Criteria</vt:lpstr>
      <vt:lpstr>For the recepients of the scholarship</vt:lpstr>
      <vt:lpstr>For the Recipients of the Scholarship</vt:lpstr>
      <vt:lpstr>Document from LIN Department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Gaudet (LIN)</dc:creator>
  <cp:lastModifiedBy>Raphael Ange Francois Adrien Chiarelli (LIN)</cp:lastModifiedBy>
  <cp:revision>41</cp:revision>
  <dcterms:created xsi:type="dcterms:W3CDTF">2024-02-22T18:50:20Z</dcterms:created>
  <dcterms:modified xsi:type="dcterms:W3CDTF">2025-02-27T06:45:55Z</dcterms:modified>
</cp:coreProperties>
</file>