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56" r:id="rId2"/>
    <p:sldId id="358" r:id="rId3"/>
    <p:sldId id="357" r:id="rId4"/>
    <p:sldId id="351" r:id="rId5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6FF33"/>
    <a:srgbClr val="9D9D9C"/>
    <a:srgbClr val="F0AB00"/>
    <a:srgbClr val="002060"/>
    <a:srgbClr val="2207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5FD1EB-CB06-428D-879D-53BE2D45A470}" v="1" dt="2025-02-27T20:57:44.7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3" autoAdjust="0"/>
    <p:restoredTop sz="93902"/>
  </p:normalViewPr>
  <p:slideViewPr>
    <p:cSldViewPr>
      <p:cViewPr varScale="1">
        <p:scale>
          <a:sx n="91" d="100"/>
          <a:sy n="91" d="100"/>
        </p:scale>
        <p:origin x="1579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jamin Gaudet (LIN)" userId="ee4613b0-75cd-48ca-9d07-8e88622964e7" providerId="ADAL" clId="{1B8A5822-047D-4B8D-85DC-C4F37A98BAD3}"/>
    <pc:docChg chg="custSel addSld delSld modSld sldOrd">
      <pc:chgData name="Benjamin Gaudet (LIN)" userId="ee4613b0-75cd-48ca-9d07-8e88622964e7" providerId="ADAL" clId="{1B8A5822-047D-4B8D-85DC-C4F37A98BAD3}" dt="2025-02-26T10:22:39.726" v="51" actId="114"/>
      <pc:docMkLst>
        <pc:docMk/>
      </pc:docMkLst>
      <pc:sldChg chg="ord">
        <pc:chgData name="Benjamin Gaudet (LIN)" userId="ee4613b0-75cd-48ca-9d07-8e88622964e7" providerId="ADAL" clId="{1B8A5822-047D-4B8D-85DC-C4F37A98BAD3}" dt="2025-02-26T10:17:41.855" v="1"/>
        <pc:sldMkLst>
          <pc:docMk/>
          <pc:sldMk cId="3489005960" sldId="356"/>
        </pc:sldMkLst>
      </pc:sldChg>
      <pc:sldChg chg="addSp delSp modSp new mod ord">
        <pc:chgData name="Benjamin Gaudet (LIN)" userId="ee4613b0-75cd-48ca-9d07-8e88622964e7" providerId="ADAL" clId="{1B8A5822-047D-4B8D-85DC-C4F37A98BAD3}" dt="2025-02-26T10:22:39.726" v="51" actId="114"/>
        <pc:sldMkLst>
          <pc:docMk/>
          <pc:sldMk cId="797145642" sldId="358"/>
        </pc:sldMkLst>
        <pc:spChg chg="del">
          <ac:chgData name="Benjamin Gaudet (LIN)" userId="ee4613b0-75cd-48ca-9d07-8e88622964e7" providerId="ADAL" clId="{1B8A5822-047D-4B8D-85DC-C4F37A98BAD3}" dt="2025-02-26T10:20:08.667" v="4" actId="478"/>
          <ac:spMkLst>
            <pc:docMk/>
            <pc:sldMk cId="797145642" sldId="358"/>
            <ac:spMk id="2" creationId="{52777348-3CB2-3E28-DDCF-44E2D3DF28F5}"/>
          </ac:spMkLst>
        </pc:spChg>
        <pc:spChg chg="del">
          <ac:chgData name="Benjamin Gaudet (LIN)" userId="ee4613b0-75cd-48ca-9d07-8e88622964e7" providerId="ADAL" clId="{1B8A5822-047D-4B8D-85DC-C4F37A98BAD3}" dt="2025-02-26T10:20:10.198" v="5" actId="478"/>
          <ac:spMkLst>
            <pc:docMk/>
            <pc:sldMk cId="797145642" sldId="358"/>
            <ac:spMk id="3" creationId="{F42C2E02-6395-D755-32F7-6F6EAE885C94}"/>
          </ac:spMkLst>
        </pc:spChg>
        <pc:spChg chg="add mod">
          <ac:chgData name="Benjamin Gaudet (LIN)" userId="ee4613b0-75cd-48ca-9d07-8e88622964e7" providerId="ADAL" clId="{1B8A5822-047D-4B8D-85DC-C4F37A98BAD3}" dt="2025-02-26T10:22:39.726" v="51" actId="114"/>
          <ac:spMkLst>
            <pc:docMk/>
            <pc:sldMk cId="797145642" sldId="358"/>
            <ac:spMk id="4" creationId="{8E333F92-AB20-137D-5371-8A68AC8C6068}"/>
          </ac:spMkLst>
        </pc:spChg>
        <pc:picChg chg="add mod">
          <ac:chgData name="Benjamin Gaudet (LIN)" userId="ee4613b0-75cd-48ca-9d07-8e88622964e7" providerId="ADAL" clId="{1B8A5822-047D-4B8D-85DC-C4F37A98BAD3}" dt="2025-02-26T10:20:43.055" v="8" actId="14100"/>
          <ac:picMkLst>
            <pc:docMk/>
            <pc:sldMk cId="797145642" sldId="358"/>
            <ac:picMk id="1026" creationId="{32A95F6C-8F0D-1E27-0826-FE6801D166AA}"/>
          </ac:picMkLst>
        </pc:picChg>
        <pc:picChg chg="add mod">
          <ac:chgData name="Benjamin Gaudet (LIN)" userId="ee4613b0-75cd-48ca-9d07-8e88622964e7" providerId="ADAL" clId="{1B8A5822-047D-4B8D-85DC-C4F37A98BAD3}" dt="2025-02-26T10:21:33.433" v="14" actId="1076"/>
          <ac:picMkLst>
            <pc:docMk/>
            <pc:sldMk cId="797145642" sldId="358"/>
            <ac:picMk id="1028" creationId="{1BF6A5C8-1D78-D2FF-E42F-AD62764F42FB}"/>
          </ac:picMkLst>
        </pc:picChg>
        <pc:picChg chg="add">
          <ac:chgData name="Benjamin Gaudet (LIN)" userId="ee4613b0-75cd-48ca-9d07-8e88622964e7" providerId="ADAL" clId="{1B8A5822-047D-4B8D-85DC-C4F37A98BAD3}" dt="2025-02-26T10:21:40.360" v="15"/>
          <ac:picMkLst>
            <pc:docMk/>
            <pc:sldMk cId="797145642" sldId="358"/>
            <ac:picMk id="1030" creationId="{954601AB-CC85-3A71-C78F-FE4392ABE39E}"/>
          </ac:picMkLst>
        </pc:picChg>
      </pc:sldChg>
      <pc:sldChg chg="new del">
        <pc:chgData name="Benjamin Gaudet (LIN)" userId="ee4613b0-75cd-48ca-9d07-8e88622964e7" providerId="ADAL" clId="{1B8A5822-047D-4B8D-85DC-C4F37A98BAD3}" dt="2025-02-26T10:21:25.863" v="11" actId="47"/>
        <pc:sldMkLst>
          <pc:docMk/>
          <pc:sldMk cId="274392054" sldId="359"/>
        </pc:sldMkLst>
      </pc:sldChg>
    </pc:docChg>
  </pc:docChgLst>
  <pc:docChgLst>
    <pc:chgData name="Louis Jean Munsch (LIN)" userId="S::louis.munsch@cuhk.edu.hk::41c514ab-6ebb-40e0-9324-c31ae6e06501" providerId="AD" clId="Web-{504E17AE-D98D-B0D6-6906-7B0597E28304}"/>
    <pc:docChg chg="modSld">
      <pc:chgData name="Louis Jean Munsch (LIN)" userId="S::louis.munsch@cuhk.edu.hk::41c514ab-6ebb-40e0-9324-c31ae6e06501" providerId="AD" clId="Web-{504E17AE-D98D-B0D6-6906-7B0597E28304}" dt="2020-02-27T10:52:01.137" v="6" actId="20577"/>
      <pc:docMkLst>
        <pc:docMk/>
      </pc:docMkLst>
      <pc:sldChg chg="modSp">
        <pc:chgData name="Louis Jean Munsch (LIN)" userId="S::louis.munsch@cuhk.edu.hk::41c514ab-6ebb-40e0-9324-c31ae6e06501" providerId="AD" clId="Web-{504E17AE-D98D-B0D6-6906-7B0597E28304}" dt="2020-02-27T10:51:59.465" v="4" actId="20577"/>
        <pc:sldMkLst>
          <pc:docMk/>
          <pc:sldMk cId="622814000" sldId="323"/>
        </pc:sldMkLst>
      </pc:sldChg>
    </pc:docChg>
  </pc:docChgLst>
  <pc:docChgLst>
    <pc:chgData name="Louis Jean Munsch (LIN)" userId="S::louis.munsch@cuhk.edu.hk::41c514ab-6ebb-40e0-9324-c31ae6e06501" providerId="AD" clId="Web-{69680DC0-610C-CF2C-F21F-56FB3120EE8B}"/>
    <pc:docChg chg="modSld">
      <pc:chgData name="Louis Jean Munsch (LIN)" userId="S::louis.munsch@cuhk.edu.hk::41c514ab-6ebb-40e0-9324-c31ae6e06501" providerId="AD" clId="Web-{69680DC0-610C-CF2C-F21F-56FB3120EE8B}" dt="2020-02-17T01:08:56.303" v="7" actId="20577"/>
      <pc:docMkLst>
        <pc:docMk/>
      </pc:docMkLst>
      <pc:sldChg chg="modSp">
        <pc:chgData name="Louis Jean Munsch (LIN)" userId="S::louis.munsch@cuhk.edu.hk::41c514ab-6ebb-40e0-9324-c31ae6e06501" providerId="AD" clId="Web-{69680DC0-610C-CF2C-F21F-56FB3120EE8B}" dt="2020-02-17T01:08:56.303" v="6" actId="20577"/>
        <pc:sldMkLst>
          <pc:docMk/>
          <pc:sldMk cId="295445269" sldId="325"/>
        </pc:sldMkLst>
      </pc:sldChg>
    </pc:docChg>
  </pc:docChgLst>
  <pc:docChgLst>
    <pc:chgData name="Benjamin Gaudet (LIN)" userId="ee4613b0-75cd-48ca-9d07-8e88622964e7" providerId="ADAL" clId="{43CDA9B4-EA4D-4552-B196-EA539064875D}"/>
    <pc:docChg chg="custSel addSld delSld modSld sldOrd">
      <pc:chgData name="Benjamin Gaudet (LIN)" userId="ee4613b0-75cd-48ca-9d07-8e88622964e7" providerId="ADAL" clId="{43CDA9B4-EA4D-4552-B196-EA539064875D}" dt="2025-02-25T21:34:56.798" v="19"/>
      <pc:docMkLst>
        <pc:docMk/>
      </pc:docMkLst>
      <pc:sldChg chg="ord">
        <pc:chgData name="Benjamin Gaudet (LIN)" userId="ee4613b0-75cd-48ca-9d07-8e88622964e7" providerId="ADAL" clId="{43CDA9B4-EA4D-4552-B196-EA539064875D}" dt="2025-02-25T21:34:56.798" v="19"/>
        <pc:sldMkLst>
          <pc:docMk/>
          <pc:sldMk cId="3166402275" sldId="351"/>
        </pc:sldMkLst>
      </pc:sldChg>
      <pc:sldChg chg="del">
        <pc:chgData name="Benjamin Gaudet (LIN)" userId="ee4613b0-75cd-48ca-9d07-8e88622964e7" providerId="ADAL" clId="{43CDA9B4-EA4D-4552-B196-EA539064875D}" dt="2025-02-25T21:29:31.068" v="2" actId="47"/>
        <pc:sldMkLst>
          <pc:docMk/>
          <pc:sldMk cId="3608046472" sldId="353"/>
        </pc:sldMkLst>
      </pc:sldChg>
      <pc:sldChg chg="del">
        <pc:chgData name="Benjamin Gaudet (LIN)" userId="ee4613b0-75cd-48ca-9d07-8e88622964e7" providerId="ADAL" clId="{43CDA9B4-EA4D-4552-B196-EA539064875D}" dt="2025-02-25T21:29:40.966" v="8" actId="47"/>
        <pc:sldMkLst>
          <pc:docMk/>
          <pc:sldMk cId="3920517747" sldId="354"/>
        </pc:sldMkLst>
      </pc:sldChg>
      <pc:sldChg chg="modSp mod">
        <pc:chgData name="Benjamin Gaudet (LIN)" userId="ee4613b0-75cd-48ca-9d07-8e88622964e7" providerId="ADAL" clId="{43CDA9B4-EA4D-4552-B196-EA539064875D}" dt="2025-02-25T21:29:21.074" v="1" actId="20577"/>
        <pc:sldMkLst>
          <pc:docMk/>
          <pc:sldMk cId="3489005960" sldId="356"/>
        </pc:sldMkLst>
        <pc:spChg chg="mod">
          <ac:chgData name="Benjamin Gaudet (LIN)" userId="ee4613b0-75cd-48ca-9d07-8e88622964e7" providerId="ADAL" clId="{43CDA9B4-EA4D-4552-B196-EA539064875D}" dt="2025-02-25T21:29:21.074" v="1" actId="20577"/>
          <ac:spMkLst>
            <pc:docMk/>
            <pc:sldMk cId="3489005960" sldId="356"/>
            <ac:spMk id="2" creationId="{00000000-0000-0000-0000-000000000000}"/>
          </ac:spMkLst>
        </pc:spChg>
      </pc:sldChg>
      <pc:sldChg chg="del">
        <pc:chgData name="Benjamin Gaudet (LIN)" userId="ee4613b0-75cd-48ca-9d07-8e88622964e7" providerId="ADAL" clId="{43CDA9B4-EA4D-4552-B196-EA539064875D}" dt="2025-02-25T21:29:37.103" v="6" actId="47"/>
        <pc:sldMkLst>
          <pc:docMk/>
          <pc:sldMk cId="2085092945" sldId="357"/>
        </pc:sldMkLst>
      </pc:sldChg>
      <pc:sldChg chg="addSp delSp modSp new mod">
        <pc:chgData name="Benjamin Gaudet (LIN)" userId="ee4613b0-75cd-48ca-9d07-8e88622964e7" providerId="ADAL" clId="{43CDA9B4-EA4D-4552-B196-EA539064875D}" dt="2025-02-25T21:34:49.217" v="17" actId="1076"/>
        <pc:sldMkLst>
          <pc:docMk/>
          <pc:sldMk cId="2600302506" sldId="357"/>
        </pc:sldMkLst>
      </pc:sldChg>
      <pc:sldChg chg="del">
        <pc:chgData name="Benjamin Gaudet (LIN)" userId="ee4613b0-75cd-48ca-9d07-8e88622964e7" providerId="ADAL" clId="{43CDA9B4-EA4D-4552-B196-EA539064875D}" dt="2025-02-25T21:29:38.866" v="7" actId="47"/>
        <pc:sldMkLst>
          <pc:docMk/>
          <pc:sldMk cId="641128249" sldId="358"/>
        </pc:sldMkLst>
      </pc:sldChg>
      <pc:sldChg chg="del">
        <pc:chgData name="Benjamin Gaudet (LIN)" userId="ee4613b0-75cd-48ca-9d07-8e88622964e7" providerId="ADAL" clId="{43CDA9B4-EA4D-4552-B196-EA539064875D}" dt="2025-02-25T21:29:36.251" v="5" actId="47"/>
        <pc:sldMkLst>
          <pc:docMk/>
          <pc:sldMk cId="3782042403" sldId="359"/>
        </pc:sldMkLst>
      </pc:sldChg>
      <pc:sldChg chg="del">
        <pc:chgData name="Benjamin Gaudet (LIN)" userId="ee4613b0-75cd-48ca-9d07-8e88622964e7" providerId="ADAL" clId="{43CDA9B4-EA4D-4552-B196-EA539064875D}" dt="2025-02-25T21:29:34.949" v="4" actId="47"/>
        <pc:sldMkLst>
          <pc:docMk/>
          <pc:sldMk cId="119864609" sldId="360"/>
        </pc:sldMkLst>
      </pc:sldChg>
      <pc:sldChg chg="del">
        <pc:chgData name="Benjamin Gaudet (LIN)" userId="ee4613b0-75cd-48ca-9d07-8e88622964e7" providerId="ADAL" clId="{43CDA9B4-EA4D-4552-B196-EA539064875D}" dt="2025-02-25T21:29:33.725" v="3" actId="47"/>
        <pc:sldMkLst>
          <pc:docMk/>
          <pc:sldMk cId="3076532206" sldId="361"/>
        </pc:sldMkLst>
      </pc:sldChg>
      <pc:sldChg chg="del">
        <pc:chgData name="Benjamin Gaudet (LIN)" userId="ee4613b0-75cd-48ca-9d07-8e88622964e7" providerId="ADAL" clId="{43CDA9B4-EA4D-4552-B196-EA539064875D}" dt="2025-02-25T21:29:18.508" v="0" actId="47"/>
        <pc:sldMkLst>
          <pc:docMk/>
          <pc:sldMk cId="1390704299" sldId="362"/>
        </pc:sldMkLst>
      </pc:sldChg>
    </pc:docChg>
  </pc:docChgLst>
  <pc:docChgLst>
    <pc:chgData name="Benjamin Malcom Thomas GAUDET (LIN)" userId="ee4613b0-75cd-48ca-9d07-8e88622964e7" providerId="ADAL" clId="{EB011C30-5518-40A6-9A30-2EBA6246006C}"/>
    <pc:docChg chg="undo custSel addSld delSld modSld sldOrd">
      <pc:chgData name="Benjamin Malcom Thomas GAUDET (LIN)" userId="ee4613b0-75cd-48ca-9d07-8e88622964e7" providerId="ADAL" clId="{EB011C30-5518-40A6-9A30-2EBA6246006C}" dt="2020-02-27T10:20:19.983" v="148" actId="2696"/>
      <pc:docMkLst>
        <pc:docMk/>
      </pc:docMkLst>
      <pc:sldChg chg="del ord">
        <pc:chgData name="Benjamin Malcom Thomas GAUDET (LIN)" userId="ee4613b0-75cd-48ca-9d07-8e88622964e7" providerId="ADAL" clId="{EB011C30-5518-40A6-9A30-2EBA6246006C}" dt="2020-02-27T10:20:19.983" v="148" actId="2696"/>
        <pc:sldMkLst>
          <pc:docMk/>
          <pc:sldMk cId="3260705828" sldId="350"/>
        </pc:sldMkLst>
      </pc:sldChg>
      <pc:sldChg chg="addSp delSp modSp mod">
        <pc:chgData name="Benjamin Malcom Thomas GAUDET (LIN)" userId="ee4613b0-75cd-48ca-9d07-8e88622964e7" providerId="ADAL" clId="{EB011C30-5518-40A6-9A30-2EBA6246006C}" dt="2020-02-27T10:05:55.418" v="53" actId="14100"/>
        <pc:sldMkLst>
          <pc:docMk/>
          <pc:sldMk cId="3608046472" sldId="353"/>
        </pc:sldMkLst>
      </pc:sldChg>
      <pc:sldChg chg="addSp delSp modSp add mod">
        <pc:chgData name="Benjamin Malcom Thomas GAUDET (LIN)" userId="ee4613b0-75cd-48ca-9d07-8e88622964e7" providerId="ADAL" clId="{EB011C30-5518-40A6-9A30-2EBA6246006C}" dt="2020-02-27T10:13:33.365" v="99" actId="1076"/>
        <pc:sldMkLst>
          <pc:docMk/>
          <pc:sldMk cId="3782042403" sldId="359"/>
        </pc:sldMkLst>
      </pc:sldChg>
      <pc:sldChg chg="addSp delSp modSp add mod ord">
        <pc:chgData name="Benjamin Malcom Thomas GAUDET (LIN)" userId="ee4613b0-75cd-48ca-9d07-8e88622964e7" providerId="ADAL" clId="{EB011C30-5518-40A6-9A30-2EBA6246006C}" dt="2020-02-27T10:14:14.004" v="107" actId="14100"/>
        <pc:sldMkLst>
          <pc:docMk/>
          <pc:sldMk cId="119864609" sldId="360"/>
        </pc:sldMkLst>
      </pc:sldChg>
      <pc:sldChg chg="addSp delSp modSp add mod">
        <pc:chgData name="Benjamin Malcom Thomas GAUDET (LIN)" userId="ee4613b0-75cd-48ca-9d07-8e88622964e7" providerId="ADAL" clId="{EB011C30-5518-40A6-9A30-2EBA6246006C}" dt="2020-02-27T10:17:18.409" v="145" actId="1076"/>
        <pc:sldMkLst>
          <pc:docMk/>
          <pc:sldMk cId="3076532206" sldId="361"/>
        </pc:sldMkLst>
      </pc:sldChg>
    </pc:docChg>
  </pc:docChgLst>
  <pc:docChgLst>
    <pc:chgData name="Benjamin Gaudet (LIN)" userId="ee4613b0-75cd-48ca-9d07-8e88622964e7" providerId="ADAL" clId="{725FD1EB-CB06-428D-879D-53BE2D45A470}"/>
    <pc:docChg chg="custSel modSld">
      <pc:chgData name="Benjamin Gaudet (LIN)" userId="ee4613b0-75cd-48ca-9d07-8e88622964e7" providerId="ADAL" clId="{725FD1EB-CB06-428D-879D-53BE2D45A470}" dt="2025-02-27T20:58:38.210" v="17" actId="207"/>
      <pc:docMkLst>
        <pc:docMk/>
      </pc:docMkLst>
      <pc:sldChg chg="addSp delSp modSp mod">
        <pc:chgData name="Benjamin Gaudet (LIN)" userId="ee4613b0-75cd-48ca-9d07-8e88622964e7" providerId="ADAL" clId="{725FD1EB-CB06-428D-879D-53BE2D45A470}" dt="2025-02-27T20:58:38.210" v="17" actId="207"/>
        <pc:sldMkLst>
          <pc:docMk/>
          <pc:sldMk cId="2600302506" sldId="357"/>
        </pc:sldMkLst>
        <pc:graphicFrameChg chg="add mod modGraphic">
          <ac:chgData name="Benjamin Gaudet (LIN)" userId="ee4613b0-75cd-48ca-9d07-8e88622964e7" providerId="ADAL" clId="{725FD1EB-CB06-428D-879D-53BE2D45A470}" dt="2025-02-27T20:58:38.210" v="17" actId="207"/>
          <ac:graphicFrameMkLst>
            <pc:docMk/>
            <pc:sldMk cId="2600302506" sldId="357"/>
            <ac:graphicFrameMk id="2" creationId="{C36ABD05-8D88-9199-C96A-7BE0637C6ADA}"/>
          </ac:graphicFrameMkLst>
        </pc:graphicFrameChg>
        <pc:picChg chg="del">
          <ac:chgData name="Benjamin Gaudet (LIN)" userId="ee4613b0-75cd-48ca-9d07-8e88622964e7" providerId="ADAL" clId="{725FD1EB-CB06-428D-879D-53BE2D45A470}" dt="2025-02-27T20:57:40.648" v="0" actId="478"/>
          <ac:picMkLst>
            <pc:docMk/>
            <pc:sldMk cId="2600302506" sldId="357"/>
            <ac:picMk id="8" creationId="{45F8E9B7-704F-7588-782B-C2EAE2DBACA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668B31C5-2889-49EB-9EA7-3D67996542C7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599" y="4862015"/>
            <a:ext cx="5680103" cy="4605085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0755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0506" y="9720755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7E7A3649-EB80-40C2-9EFC-F40CF345B02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542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69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951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6675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467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089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4643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742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394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72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34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804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16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310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05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40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667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49BE2-97EB-4E15-B8F7-0E90C49C2448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0CD31A1-5AFA-4434-BB21-C123AD6BEB4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98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lcf.icp.fr/en" TargetMode="External"/><Relationship Id="rId2" Type="http://schemas.openxmlformats.org/officeDocument/2006/relationships/hyperlink" Target="https://www.staystudy.fr/PRIC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ésultat de recherche d'images pour &quot;paris&quot;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3958" y="908720"/>
            <a:ext cx="9167958" cy="6111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958" y="0"/>
            <a:ext cx="9167958" cy="1091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br>
              <a:rPr lang="fr-FR" sz="1200" i="1" dirty="0">
                <a:latin typeface="Book Antiqua" panose="02040602050305030304" pitchFamily="18" charset="0"/>
              </a:rPr>
            </a:br>
            <a:r>
              <a:rPr lang="fr-FR" sz="4800" i="1" dirty="0">
                <a:latin typeface="Book Antiqua" panose="02040602050305030304" pitchFamily="18" charset="0"/>
              </a:rPr>
              <a:t>Paris</a:t>
            </a:r>
            <a:endParaRPr lang="en-US" sz="4800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005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2A95F6C-8F0D-1E27-0826-FE6801D16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91"/>
            <a:ext cx="9144000" cy="413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BF6A5C8-1D78-D2FF-E42F-AD62764F4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0502"/>
            <a:ext cx="91440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E333F92-AB20-137D-5371-8A68AC8C6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6444602"/>
            <a:ext cx="9167958" cy="4133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r-FR" sz="2400" u="sng" dirty="0">
                <a:latin typeface="Book Antiqua" panose="02040602050305030304" pitchFamily="18" charset="0"/>
              </a:rPr>
              <a:t>L’ILCF de Paris</a:t>
            </a:r>
            <a:endParaRPr lang="en-US" sz="2400" u="sng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145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36ABD05-8D88-9199-C96A-7BE0637C6A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797433"/>
              </p:ext>
            </p:extLst>
          </p:nvPr>
        </p:nvGraphicFramePr>
        <p:xfrm>
          <a:off x="1475656" y="0"/>
          <a:ext cx="7668344" cy="8233603"/>
        </p:xfrm>
        <a:graphic>
          <a:graphicData uri="http://schemas.openxmlformats.org/drawingml/2006/table">
            <a:tbl>
              <a:tblPr firstRow="1" firstCol="1" bandRow="1"/>
              <a:tblGrid>
                <a:gridCol w="3312368">
                  <a:extLst>
                    <a:ext uri="{9D8B030D-6E8A-4147-A177-3AD203B41FA5}">
                      <a16:colId xmlns:a16="http://schemas.microsoft.com/office/drawing/2014/main" val="2003789858"/>
                    </a:ext>
                  </a:extLst>
                </a:gridCol>
                <a:gridCol w="4355976">
                  <a:extLst>
                    <a:ext uri="{9D8B030D-6E8A-4147-A177-3AD203B41FA5}">
                      <a16:colId xmlns:a16="http://schemas.microsoft.com/office/drawing/2014/main" val="2559608820"/>
                    </a:ext>
                  </a:extLst>
                </a:gridCol>
              </a:tblGrid>
              <a:tr h="76504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course fee</a:t>
                      </a:r>
                      <a:endParaRPr lang="en-H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a </a:t>
                      </a:r>
                      <a:r>
                        <a:rPr lang="en-US" sz="2800" b="1" u="sng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4-week</a:t>
                      </a:r>
                      <a:r>
                        <a:rPr lang="en-US" sz="2800" b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course </a:t>
                      </a:r>
                      <a:endParaRPr lang="en-H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00" marR="5350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1134</a:t>
                      </a:r>
                      <a:r>
                        <a:rPr lang="en-US" sz="2400" b="1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€</a:t>
                      </a:r>
                      <a:r>
                        <a:rPr lang="en-US" sz="240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4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1260€ -10%), 21h/per week, 84 hours in total.</a:t>
                      </a:r>
                      <a:endParaRPr lang="en-H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Enrollment fee: 100€</a:t>
                      </a:r>
                      <a:endParaRPr lang="en-H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00" marR="5350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308963"/>
                  </a:ext>
                </a:extLst>
              </a:tr>
              <a:tr h="190653">
                <a:tc vMerge="1">
                  <a:txBody>
                    <a:bodyPr/>
                    <a:lstStyle/>
                    <a:p>
                      <a:endParaRPr lang="en-H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Course only</a:t>
                      </a:r>
                      <a:endParaRPr lang="en-H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00" marR="5350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27566"/>
                  </a:ext>
                </a:extLst>
              </a:tr>
              <a:tr h="29957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Accommodation </a:t>
                      </a:r>
                      <a:endParaRPr lang="en-H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00" marR="5350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Host families with Stay and Studies: </a:t>
                      </a:r>
                      <a:endParaRPr lang="en-H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solidFill>
                            <a:srgbClr val="0000FF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https://www.staystudy.fr/PRICES</a:t>
                      </a:r>
                      <a:endParaRPr lang="en-H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Room only 31€ per night (36,8€ with breakfast included) + 5% for a stay of less than 6 weeks, so around 813€</a:t>
                      </a:r>
                      <a:r>
                        <a:rPr lang="en-US" sz="2400" b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25 nights. </a:t>
                      </a:r>
                      <a:endParaRPr lang="en-H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00" marR="5350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891520"/>
                  </a:ext>
                </a:extLst>
              </a:tr>
              <a:tr h="10615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Dates</a:t>
                      </a:r>
                      <a:endParaRPr lang="en-H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H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00" marR="5350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- 2 to 27 June</a:t>
                      </a:r>
                      <a:endParaRPr lang="en-H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028700" algn="l"/>
                        </a:tabLst>
                      </a:pPr>
                      <a:r>
                        <a:rPr lang="en-US" sz="240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- 1st</a:t>
                      </a:r>
                      <a:r>
                        <a:rPr lang="en-US" sz="2400" baseline="3000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HK" sz="240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July.</a:t>
                      </a:r>
                      <a:endParaRPr lang="en-H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- 4 </a:t>
                      </a:r>
                      <a:r>
                        <a:rPr lang="en-HK" sz="240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 29</a:t>
                      </a:r>
                      <a:r>
                        <a:rPr lang="en-HK" sz="2400" baseline="3000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HK" sz="240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August.</a:t>
                      </a:r>
                      <a:endParaRPr lang="en-H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00" marR="5350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311776"/>
                  </a:ext>
                </a:extLst>
              </a:tr>
              <a:tr h="620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Link</a:t>
                      </a:r>
                      <a:endParaRPr lang="en-H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00" marR="5350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HK" sz="2400" u="sng" dirty="0">
                          <a:solidFill>
                            <a:srgbClr val="0000FF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https://ilcf.icp.fr/en</a:t>
                      </a:r>
                      <a:endParaRPr lang="en-H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H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00" marR="5350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556717"/>
                  </a:ext>
                </a:extLst>
              </a:tr>
              <a:tr h="12246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Enrollment</a:t>
                      </a:r>
                      <a:endParaRPr lang="en-H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00" marR="5350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Before May 16. </a:t>
                      </a:r>
                      <a:endParaRPr lang="en-H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00" marR="5350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876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302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Résultat de recherche d'images pour &quot;le louvre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81" y="0"/>
            <a:ext cx="9153525" cy="610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0" y="5983297"/>
            <a:ext cx="9144000" cy="8747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i="1" dirty="0">
                <a:latin typeface="Book Antiqua" panose="02040602050305030304" pitchFamily="18" charset="0"/>
              </a:rPr>
              <a:t>“A walk about Paris will provide lessons in history, beauty, and in the point of Life.”  </a:t>
            </a:r>
          </a:p>
          <a:p>
            <a:pPr marL="0" indent="0">
              <a:buNone/>
            </a:pPr>
            <a:r>
              <a:rPr lang="en-US" sz="2000" dirty="0">
                <a:latin typeface="Book Antiqua" panose="02040602050305030304" pitchFamily="18" charset="0"/>
              </a:rPr>
              <a:t>Thomas Jefferson</a:t>
            </a:r>
            <a:r>
              <a:rPr lang="fr-FR" sz="2000" dirty="0">
                <a:latin typeface="Book Antiqua" panose="02040602050305030304" pitchFamily="18" charset="0"/>
              </a:rPr>
              <a:t> </a:t>
            </a:r>
          </a:p>
          <a:p>
            <a:pPr marL="0" indent="0">
              <a:buNone/>
            </a:pPr>
            <a:endParaRPr lang="en-US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40227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11178</TotalTime>
  <Words>146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 Antiqua</vt:lpstr>
      <vt:lpstr>Calibri</vt:lpstr>
      <vt:lpstr>Calibri Light</vt:lpstr>
      <vt:lpstr>Century Gothic</vt:lpstr>
      <vt:lpstr>Wingdings 3</vt:lpstr>
      <vt:lpstr>Wisp</vt:lpstr>
      <vt:lpstr> Paris</vt:lpstr>
      <vt:lpstr>L’ILCF de Paris</vt:lpstr>
      <vt:lpstr>PowerPoint Presentation</vt:lpstr>
      <vt:lpstr>PowerPoint Presentation</vt:lpstr>
    </vt:vector>
  </TitlesOfParts>
  <Company>AFPICL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home !</dc:title>
  <dc:creator>hthoma</dc:creator>
  <cp:lastModifiedBy>Benjamin Gaudet (LIN)</cp:lastModifiedBy>
  <cp:revision>285</cp:revision>
  <cp:lastPrinted>2017-02-09T14:07:28Z</cp:lastPrinted>
  <dcterms:created xsi:type="dcterms:W3CDTF">2015-11-12T14:00:53Z</dcterms:created>
  <dcterms:modified xsi:type="dcterms:W3CDTF">2025-02-27T20:58:46Z</dcterms:modified>
</cp:coreProperties>
</file>