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51" r:id="rId2"/>
    <p:sldId id="350" r:id="rId3"/>
    <p:sldId id="297" r:id="rId4"/>
    <p:sldId id="265" r:id="rId5"/>
    <p:sldId id="300" r:id="rId6"/>
    <p:sldId id="314" r:id="rId7"/>
    <p:sldId id="354" r:id="rId8"/>
    <p:sldId id="355" r:id="rId9"/>
    <p:sldId id="352" r:id="rId10"/>
    <p:sldId id="356" r:id="rId11"/>
    <p:sldId id="357" r:id="rId12"/>
    <p:sldId id="306" r:id="rId13"/>
    <p:sldId id="348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9D9D9C"/>
    <a:srgbClr val="F0AB00"/>
    <a:srgbClr val="002060"/>
    <a:srgbClr val="220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3CA60-9D92-4E82-AAE2-E1744651A38F}" v="3" dt="2025-02-27T06:39:54.906"/>
    <p1510:client id="{F64CCD19-AA1F-450B-A08A-C43098806668}" v="10" dt="2025-02-27T20:50:40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 autoAdjust="0"/>
    <p:restoredTop sz="93902"/>
  </p:normalViewPr>
  <p:slideViewPr>
    <p:cSldViewPr>
      <p:cViewPr varScale="1">
        <p:scale>
          <a:sx n="91" d="100"/>
          <a:sy n="91" d="100"/>
        </p:scale>
        <p:origin x="18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Gaudet (LIN)" userId="ee4613b0-75cd-48ca-9d07-8e88622964e7" providerId="ADAL" clId="{F64CCD19-AA1F-450B-A08A-C43098806668}"/>
    <pc:docChg chg="undo custSel modSld">
      <pc:chgData name="Benjamin Gaudet (LIN)" userId="ee4613b0-75cd-48ca-9d07-8e88622964e7" providerId="ADAL" clId="{F64CCD19-AA1F-450B-A08A-C43098806668}" dt="2025-02-27T20:56:00.450" v="76" actId="255"/>
      <pc:docMkLst>
        <pc:docMk/>
      </pc:docMkLst>
      <pc:sldChg chg="delSp modSp mod">
        <pc:chgData name="Benjamin Gaudet (LIN)" userId="ee4613b0-75cd-48ca-9d07-8e88622964e7" providerId="ADAL" clId="{F64CCD19-AA1F-450B-A08A-C43098806668}" dt="2025-02-27T20:47:43.344" v="1" actId="478"/>
        <pc:sldMkLst>
          <pc:docMk/>
          <pc:sldMk cId="937556347" sldId="265"/>
        </pc:sldMkLst>
        <pc:spChg chg="del mod">
          <ac:chgData name="Benjamin Gaudet (LIN)" userId="ee4613b0-75cd-48ca-9d07-8e88622964e7" providerId="ADAL" clId="{F64CCD19-AA1F-450B-A08A-C43098806668}" dt="2025-02-27T20:47:43.344" v="1" actId="478"/>
          <ac:spMkLst>
            <pc:docMk/>
            <pc:sldMk cId="937556347" sldId="265"/>
            <ac:spMk id="5" creationId="{00000000-0000-0000-0000-000000000000}"/>
          </ac:spMkLst>
        </pc:spChg>
      </pc:sldChg>
      <pc:sldChg chg="delSp mod">
        <pc:chgData name="Benjamin Gaudet (LIN)" userId="ee4613b0-75cd-48ca-9d07-8e88622964e7" providerId="ADAL" clId="{F64CCD19-AA1F-450B-A08A-C43098806668}" dt="2025-02-27T20:48:06.167" v="2" actId="478"/>
        <pc:sldMkLst>
          <pc:docMk/>
          <pc:sldMk cId="37674690" sldId="352"/>
        </pc:sldMkLst>
        <pc:spChg chg="del">
          <ac:chgData name="Benjamin Gaudet (LIN)" userId="ee4613b0-75cd-48ca-9d07-8e88622964e7" providerId="ADAL" clId="{F64CCD19-AA1F-450B-A08A-C43098806668}" dt="2025-02-27T20:48:06.167" v="2" actId="478"/>
          <ac:spMkLst>
            <pc:docMk/>
            <pc:sldMk cId="37674690" sldId="352"/>
            <ac:spMk id="2" creationId="{00000000-0000-0000-0000-000000000000}"/>
          </ac:spMkLst>
        </pc:spChg>
      </pc:sldChg>
      <pc:sldChg chg="addSp delSp modSp mod">
        <pc:chgData name="Benjamin Gaudet (LIN)" userId="ee4613b0-75cd-48ca-9d07-8e88622964e7" providerId="ADAL" clId="{F64CCD19-AA1F-450B-A08A-C43098806668}" dt="2025-02-27T20:55:41.053" v="75" actId="207"/>
        <pc:sldMkLst>
          <pc:docMk/>
          <pc:sldMk cId="1441827462" sldId="356"/>
        </pc:sldMkLst>
        <pc:graphicFrameChg chg="add mod modGraphic">
          <ac:chgData name="Benjamin Gaudet (LIN)" userId="ee4613b0-75cd-48ca-9d07-8e88622964e7" providerId="ADAL" clId="{F64CCD19-AA1F-450B-A08A-C43098806668}" dt="2025-02-27T20:50:08.118" v="9" actId="12385"/>
          <ac:graphicFrameMkLst>
            <pc:docMk/>
            <pc:sldMk cId="1441827462" sldId="356"/>
            <ac:graphicFrameMk id="2" creationId="{D1C2DAB4-5A6D-4FCC-E079-1BDEE7449998}"/>
          </ac:graphicFrameMkLst>
        </pc:graphicFrameChg>
        <pc:graphicFrameChg chg="add mod modGraphic">
          <ac:chgData name="Benjamin Gaudet (LIN)" userId="ee4613b0-75cd-48ca-9d07-8e88622964e7" providerId="ADAL" clId="{F64CCD19-AA1F-450B-A08A-C43098806668}" dt="2025-02-27T20:55:41.053" v="75" actId="207"/>
          <ac:graphicFrameMkLst>
            <pc:docMk/>
            <pc:sldMk cId="1441827462" sldId="356"/>
            <ac:graphicFrameMk id="3" creationId="{C2F2D058-44E1-A279-24AC-8A415A5B8561}"/>
          </ac:graphicFrameMkLst>
        </pc:graphicFrameChg>
        <pc:picChg chg="del mod">
          <ac:chgData name="Benjamin Gaudet (LIN)" userId="ee4613b0-75cd-48ca-9d07-8e88622964e7" providerId="ADAL" clId="{F64CCD19-AA1F-450B-A08A-C43098806668}" dt="2025-02-27T20:50:24.662" v="12" actId="478"/>
          <ac:picMkLst>
            <pc:docMk/>
            <pc:sldMk cId="1441827462" sldId="356"/>
            <ac:picMk id="10" creationId="{ACE36BAE-4965-8D2D-AE0D-2D175E3A3DD3}"/>
          </ac:picMkLst>
        </pc:picChg>
      </pc:sldChg>
      <pc:sldChg chg="addSp delSp modSp mod">
        <pc:chgData name="Benjamin Gaudet (LIN)" userId="ee4613b0-75cd-48ca-9d07-8e88622964e7" providerId="ADAL" clId="{F64CCD19-AA1F-450B-A08A-C43098806668}" dt="2025-02-27T20:56:00.450" v="76" actId="255"/>
        <pc:sldMkLst>
          <pc:docMk/>
          <pc:sldMk cId="3616458404" sldId="357"/>
        </pc:sldMkLst>
        <pc:graphicFrameChg chg="add mod modGraphic">
          <ac:chgData name="Benjamin Gaudet (LIN)" userId="ee4613b0-75cd-48ca-9d07-8e88622964e7" providerId="ADAL" clId="{F64CCD19-AA1F-450B-A08A-C43098806668}" dt="2025-02-27T20:56:00.450" v="76" actId="255"/>
          <ac:graphicFrameMkLst>
            <pc:docMk/>
            <pc:sldMk cId="3616458404" sldId="357"/>
            <ac:graphicFrameMk id="2" creationId="{50A0B3CE-A613-0202-59E9-AD15FA1AF082}"/>
          </ac:graphicFrameMkLst>
        </pc:graphicFrameChg>
        <pc:picChg chg="del">
          <ac:chgData name="Benjamin Gaudet (LIN)" userId="ee4613b0-75cd-48ca-9d07-8e88622964e7" providerId="ADAL" clId="{F64CCD19-AA1F-450B-A08A-C43098806668}" dt="2025-02-27T20:51:03.282" v="16" actId="478"/>
          <ac:picMkLst>
            <pc:docMk/>
            <pc:sldMk cId="3616458404" sldId="357"/>
            <ac:picMk id="11" creationId="{B17C187F-CBA9-3E85-0509-6279E76C2351}"/>
          </ac:picMkLst>
        </pc:picChg>
      </pc:sldChg>
    </pc:docChg>
  </pc:docChgLst>
  <pc:docChgLst>
    <pc:chgData name="Benjamin Gaudet (LIN)" userId="ee4613b0-75cd-48ca-9d07-8e88622964e7" providerId="ADAL" clId="{D1FA33C8-216E-452A-88AD-D588FB96D4F3}"/>
    <pc:docChg chg="undo custSel addSld delSld modSld">
      <pc:chgData name="Benjamin Gaudet (LIN)" userId="ee4613b0-75cd-48ca-9d07-8e88622964e7" providerId="ADAL" clId="{D1FA33C8-216E-452A-88AD-D588FB96D4F3}" dt="2025-02-26T10:16:26.801" v="77" actId="1076"/>
      <pc:docMkLst>
        <pc:docMk/>
      </pc:docMkLst>
      <pc:sldChg chg="modSp del mod">
        <pc:chgData name="Benjamin Gaudet (LIN)" userId="ee4613b0-75cd-48ca-9d07-8e88622964e7" providerId="ADAL" clId="{D1FA33C8-216E-452A-88AD-D588FB96D4F3}" dt="2025-02-26T10:15:37.314" v="64" actId="47"/>
        <pc:sldMkLst>
          <pc:docMk/>
          <pc:sldMk cId="1071059570" sldId="301"/>
        </pc:sldMkLst>
        <pc:spChg chg="mod">
          <ac:chgData name="Benjamin Gaudet (LIN)" userId="ee4613b0-75cd-48ca-9d07-8e88622964e7" providerId="ADAL" clId="{D1FA33C8-216E-452A-88AD-D588FB96D4F3}" dt="2025-02-26T10:14:53.207" v="46" actId="20577"/>
          <ac:spMkLst>
            <pc:docMk/>
            <pc:sldMk cId="1071059570" sldId="301"/>
            <ac:spMk id="2" creationId="{00000000-0000-0000-0000-000000000000}"/>
          </ac:spMkLst>
        </pc:spChg>
      </pc:sldChg>
      <pc:sldChg chg="del">
        <pc:chgData name="Benjamin Gaudet (LIN)" userId="ee4613b0-75cd-48ca-9d07-8e88622964e7" providerId="ADAL" clId="{D1FA33C8-216E-452A-88AD-D588FB96D4F3}" dt="2025-02-26T10:13:48.524" v="32" actId="47"/>
        <pc:sldMkLst>
          <pc:docMk/>
          <pc:sldMk cId="1992994032" sldId="302"/>
        </pc:sldMkLst>
      </pc:sldChg>
      <pc:sldChg chg="delSp del mod">
        <pc:chgData name="Benjamin Gaudet (LIN)" userId="ee4613b0-75cd-48ca-9d07-8e88622964e7" providerId="ADAL" clId="{D1FA33C8-216E-452A-88AD-D588FB96D4F3}" dt="2025-02-26T10:13:53.594" v="33" actId="47"/>
        <pc:sldMkLst>
          <pc:docMk/>
          <pc:sldMk cId="4271308761" sldId="303"/>
        </pc:sldMkLst>
        <pc:picChg chg="del">
          <ac:chgData name="Benjamin Gaudet (LIN)" userId="ee4613b0-75cd-48ca-9d07-8e88622964e7" providerId="ADAL" clId="{D1FA33C8-216E-452A-88AD-D588FB96D4F3}" dt="2025-02-26T10:10:10.842" v="1" actId="478"/>
          <ac:picMkLst>
            <pc:docMk/>
            <pc:sldMk cId="4271308761" sldId="303"/>
            <ac:picMk id="3" creationId="{00000000-0000-0000-0000-000000000000}"/>
          </ac:picMkLst>
        </pc:picChg>
      </pc:sldChg>
      <pc:sldChg chg="del">
        <pc:chgData name="Benjamin Gaudet (LIN)" userId="ee4613b0-75cd-48ca-9d07-8e88622964e7" providerId="ADAL" clId="{D1FA33C8-216E-452A-88AD-D588FB96D4F3}" dt="2025-02-26T10:15:41.048" v="65" actId="47"/>
        <pc:sldMkLst>
          <pc:docMk/>
          <pc:sldMk cId="2438795101" sldId="304"/>
        </pc:sldMkLst>
      </pc:sldChg>
      <pc:sldChg chg="del">
        <pc:chgData name="Benjamin Gaudet (LIN)" userId="ee4613b0-75cd-48ca-9d07-8e88622964e7" providerId="ADAL" clId="{D1FA33C8-216E-452A-88AD-D588FB96D4F3}" dt="2025-02-26T10:15:44.673" v="66" actId="47"/>
        <pc:sldMkLst>
          <pc:docMk/>
          <pc:sldMk cId="63823073" sldId="305"/>
        </pc:sldMkLst>
      </pc:sldChg>
      <pc:sldChg chg="modSp mod">
        <pc:chgData name="Benjamin Gaudet (LIN)" userId="ee4613b0-75cd-48ca-9d07-8e88622964e7" providerId="ADAL" clId="{D1FA33C8-216E-452A-88AD-D588FB96D4F3}" dt="2025-02-26T10:16:12.751" v="74" actId="1076"/>
        <pc:sldMkLst>
          <pc:docMk/>
          <pc:sldMk cId="4156883551" sldId="306"/>
        </pc:sldMkLst>
        <pc:spChg chg="mod">
          <ac:chgData name="Benjamin Gaudet (LIN)" userId="ee4613b0-75cd-48ca-9d07-8e88622964e7" providerId="ADAL" clId="{D1FA33C8-216E-452A-88AD-D588FB96D4F3}" dt="2025-02-26T10:16:12.751" v="74" actId="1076"/>
          <ac:spMkLst>
            <pc:docMk/>
            <pc:sldMk cId="4156883551" sldId="306"/>
            <ac:spMk id="2" creationId="{00000000-0000-0000-0000-000000000000}"/>
          </ac:spMkLst>
        </pc:spChg>
        <pc:spChg chg="mod">
          <ac:chgData name="Benjamin Gaudet (LIN)" userId="ee4613b0-75cd-48ca-9d07-8e88622964e7" providerId="ADAL" clId="{D1FA33C8-216E-452A-88AD-D588FB96D4F3}" dt="2025-02-26T10:16:07.873" v="72" actId="1076"/>
          <ac:spMkLst>
            <pc:docMk/>
            <pc:sldMk cId="4156883551" sldId="306"/>
            <ac:spMk id="4" creationId="{00000000-0000-0000-0000-000000000000}"/>
          </ac:spMkLst>
        </pc:spChg>
      </pc:sldChg>
      <pc:sldChg chg="del">
        <pc:chgData name="Benjamin Gaudet (LIN)" userId="ee4613b0-75cd-48ca-9d07-8e88622964e7" providerId="ADAL" clId="{D1FA33C8-216E-452A-88AD-D588FB96D4F3}" dt="2025-02-26T10:15:48.235" v="67" actId="47"/>
        <pc:sldMkLst>
          <pc:docMk/>
          <pc:sldMk cId="653489200" sldId="307"/>
        </pc:sldMkLst>
      </pc:sldChg>
      <pc:sldChg chg="modSp mod">
        <pc:chgData name="Benjamin Gaudet (LIN)" userId="ee4613b0-75cd-48ca-9d07-8e88622964e7" providerId="ADAL" clId="{D1FA33C8-216E-452A-88AD-D588FB96D4F3}" dt="2025-02-26T10:16:26.801" v="77" actId="1076"/>
        <pc:sldMkLst>
          <pc:docMk/>
          <pc:sldMk cId="3936356954" sldId="348"/>
        </pc:sldMkLst>
        <pc:spChg chg="mod">
          <ac:chgData name="Benjamin Gaudet (LIN)" userId="ee4613b0-75cd-48ca-9d07-8e88622964e7" providerId="ADAL" clId="{D1FA33C8-216E-452A-88AD-D588FB96D4F3}" dt="2025-02-26T10:16:26.801" v="77" actId="1076"/>
          <ac:spMkLst>
            <pc:docMk/>
            <pc:sldMk cId="3936356954" sldId="348"/>
            <ac:spMk id="4" creationId="{00000000-0000-0000-0000-000000000000}"/>
          </ac:spMkLst>
        </pc:spChg>
      </pc:sldChg>
      <pc:sldChg chg="delSp mod">
        <pc:chgData name="Benjamin Gaudet (LIN)" userId="ee4613b0-75cd-48ca-9d07-8e88622964e7" providerId="ADAL" clId="{D1FA33C8-216E-452A-88AD-D588FB96D4F3}" dt="2025-02-26T10:09:47.166" v="0" actId="478"/>
        <pc:sldMkLst>
          <pc:docMk/>
          <pc:sldMk cId="1006210852" sldId="350"/>
        </pc:sldMkLst>
        <pc:spChg chg="del">
          <ac:chgData name="Benjamin Gaudet (LIN)" userId="ee4613b0-75cd-48ca-9d07-8e88622964e7" providerId="ADAL" clId="{D1FA33C8-216E-452A-88AD-D588FB96D4F3}" dt="2025-02-26T10:09:47.166" v="0" actId="478"/>
          <ac:spMkLst>
            <pc:docMk/>
            <pc:sldMk cId="1006210852" sldId="350"/>
            <ac:spMk id="3" creationId="{00000000-0000-0000-0000-000000000000}"/>
          </ac:spMkLst>
        </pc:spChg>
      </pc:sldChg>
      <pc:sldChg chg="addSp delSp modSp new mod">
        <pc:chgData name="Benjamin Gaudet (LIN)" userId="ee4613b0-75cd-48ca-9d07-8e88622964e7" providerId="ADAL" clId="{D1FA33C8-216E-452A-88AD-D588FB96D4F3}" dt="2025-02-26T10:14:10.456" v="37" actId="21"/>
        <pc:sldMkLst>
          <pc:docMk/>
          <pc:sldMk cId="1441827462" sldId="356"/>
        </pc:sldMkLst>
        <pc:spChg chg="del">
          <ac:chgData name="Benjamin Gaudet (LIN)" userId="ee4613b0-75cd-48ca-9d07-8e88622964e7" providerId="ADAL" clId="{D1FA33C8-216E-452A-88AD-D588FB96D4F3}" dt="2025-02-26T10:13:21.080" v="25" actId="478"/>
          <ac:spMkLst>
            <pc:docMk/>
            <pc:sldMk cId="1441827462" sldId="356"/>
            <ac:spMk id="2" creationId="{F86D2BE6-820E-2FA5-5843-20F6F0042F8B}"/>
          </ac:spMkLst>
        </pc:spChg>
        <pc:spChg chg="add del">
          <ac:chgData name="Benjamin Gaudet (LIN)" userId="ee4613b0-75cd-48ca-9d07-8e88622964e7" providerId="ADAL" clId="{D1FA33C8-216E-452A-88AD-D588FB96D4F3}" dt="2025-02-26T10:13:22.892" v="26" actId="478"/>
          <ac:spMkLst>
            <pc:docMk/>
            <pc:sldMk cId="1441827462" sldId="356"/>
            <ac:spMk id="3" creationId="{7B46716B-F0C2-31E6-E59A-80810C9E41A8}"/>
          </ac:spMkLst>
        </pc:spChg>
        <pc:graphicFrameChg chg="add mod">
          <ac:chgData name="Benjamin Gaudet (LIN)" userId="ee4613b0-75cd-48ca-9d07-8e88622964e7" providerId="ADAL" clId="{D1FA33C8-216E-452A-88AD-D588FB96D4F3}" dt="2025-02-26T10:11:30.390" v="4"/>
          <ac:graphicFrameMkLst>
            <pc:docMk/>
            <pc:sldMk cId="1441827462" sldId="356"/>
            <ac:graphicFrameMk id="4" creationId="{23ACD23D-B8A5-06C0-9160-3FB064C02D30}"/>
          </ac:graphicFrameMkLst>
        </pc:graphicFrameChg>
        <pc:graphicFrameChg chg="add mod">
          <ac:chgData name="Benjamin Gaudet (LIN)" userId="ee4613b0-75cd-48ca-9d07-8e88622964e7" providerId="ADAL" clId="{D1FA33C8-216E-452A-88AD-D588FB96D4F3}" dt="2025-02-26T10:11:49.441" v="10"/>
          <ac:graphicFrameMkLst>
            <pc:docMk/>
            <pc:sldMk cId="1441827462" sldId="356"/>
            <ac:graphicFrameMk id="6" creationId="{8F87C62C-5F71-85B2-2243-5B5C7DE4CE29}"/>
          </ac:graphicFrameMkLst>
        </pc:graphicFrameChg>
        <pc:graphicFrameChg chg="add mod">
          <ac:chgData name="Benjamin Gaudet (LIN)" userId="ee4613b0-75cd-48ca-9d07-8e88622964e7" providerId="ADAL" clId="{D1FA33C8-216E-452A-88AD-D588FB96D4F3}" dt="2025-02-26T10:12:55.767" v="20"/>
          <ac:graphicFrameMkLst>
            <pc:docMk/>
            <pc:sldMk cId="1441827462" sldId="356"/>
            <ac:graphicFrameMk id="8" creationId="{7BDAAD7D-925B-A3A2-E659-78A88394B9E3}"/>
          </ac:graphicFrameMkLst>
        </pc:graphicFrameChg>
        <pc:picChg chg="add del mod">
          <ac:chgData name="Benjamin Gaudet (LIN)" userId="ee4613b0-75cd-48ca-9d07-8e88622964e7" providerId="ADAL" clId="{D1FA33C8-216E-452A-88AD-D588FB96D4F3}" dt="2025-02-26T10:11:45.003" v="8" actId="478"/>
          <ac:picMkLst>
            <pc:docMk/>
            <pc:sldMk cId="1441827462" sldId="356"/>
            <ac:picMk id="5" creationId="{9F8CE1CD-827C-C68C-383F-69486C342656}"/>
          </ac:picMkLst>
        </pc:picChg>
        <pc:picChg chg="add del mod modCrop">
          <ac:chgData name="Benjamin Gaudet (LIN)" userId="ee4613b0-75cd-48ca-9d07-8e88622964e7" providerId="ADAL" clId="{D1FA33C8-216E-452A-88AD-D588FB96D4F3}" dt="2025-02-26T10:12:52.030" v="18" actId="478"/>
          <ac:picMkLst>
            <pc:docMk/>
            <pc:sldMk cId="1441827462" sldId="356"/>
            <ac:picMk id="7" creationId="{32619770-0E5C-B859-D182-FB45460BD2F7}"/>
          </ac:picMkLst>
        </pc:picChg>
        <pc:picChg chg="add">
          <ac:chgData name="Benjamin Gaudet (LIN)" userId="ee4613b0-75cd-48ca-9d07-8e88622964e7" providerId="ADAL" clId="{D1FA33C8-216E-452A-88AD-D588FB96D4F3}" dt="2025-02-26T10:12:57.407" v="21"/>
          <ac:picMkLst>
            <pc:docMk/>
            <pc:sldMk cId="1441827462" sldId="356"/>
            <ac:picMk id="9" creationId="{D78A8074-3898-E4B5-E8D8-454F8AE52A74}"/>
          </ac:picMkLst>
        </pc:picChg>
        <pc:picChg chg="add mod modCrop">
          <ac:chgData name="Benjamin Gaudet (LIN)" userId="ee4613b0-75cd-48ca-9d07-8e88622964e7" providerId="ADAL" clId="{D1FA33C8-216E-452A-88AD-D588FB96D4F3}" dt="2025-02-26T10:13:44.867" v="31" actId="14100"/>
          <ac:picMkLst>
            <pc:docMk/>
            <pc:sldMk cId="1441827462" sldId="356"/>
            <ac:picMk id="10" creationId="{ACE36BAE-4965-8D2D-AE0D-2D175E3A3DD3}"/>
          </ac:picMkLst>
        </pc:picChg>
        <pc:picChg chg="add del mod">
          <ac:chgData name="Benjamin Gaudet (LIN)" userId="ee4613b0-75cd-48ca-9d07-8e88622964e7" providerId="ADAL" clId="{D1FA33C8-216E-452A-88AD-D588FB96D4F3}" dt="2025-02-26T10:14:10.456" v="37" actId="21"/>
          <ac:picMkLst>
            <pc:docMk/>
            <pc:sldMk cId="1441827462" sldId="356"/>
            <ac:picMk id="11" creationId="{B17C187F-CBA9-3E85-0509-6279E76C2351}"/>
          </ac:picMkLst>
        </pc:picChg>
      </pc:sldChg>
      <pc:sldChg chg="addSp delSp modSp new mod">
        <pc:chgData name="Benjamin Gaudet (LIN)" userId="ee4613b0-75cd-48ca-9d07-8e88622964e7" providerId="ADAL" clId="{D1FA33C8-216E-452A-88AD-D588FB96D4F3}" dt="2025-02-26T10:15:28.282" v="63" actId="20577"/>
        <pc:sldMkLst>
          <pc:docMk/>
          <pc:sldMk cId="3616458404" sldId="357"/>
        </pc:sldMkLst>
        <pc:spChg chg="del">
          <ac:chgData name="Benjamin Gaudet (LIN)" userId="ee4613b0-75cd-48ca-9d07-8e88622964e7" providerId="ADAL" clId="{D1FA33C8-216E-452A-88AD-D588FB96D4F3}" dt="2025-02-26T10:14:07.252" v="36" actId="478"/>
          <ac:spMkLst>
            <pc:docMk/>
            <pc:sldMk cId="3616458404" sldId="357"/>
            <ac:spMk id="2" creationId="{01470EE3-F35C-C062-517A-BBE26C0DEE7F}"/>
          </ac:spMkLst>
        </pc:spChg>
        <pc:spChg chg="del">
          <ac:chgData name="Benjamin Gaudet (LIN)" userId="ee4613b0-75cd-48ca-9d07-8e88622964e7" providerId="ADAL" clId="{D1FA33C8-216E-452A-88AD-D588FB96D4F3}" dt="2025-02-26T10:14:05.594" v="35" actId="478"/>
          <ac:spMkLst>
            <pc:docMk/>
            <pc:sldMk cId="3616458404" sldId="357"/>
            <ac:spMk id="3" creationId="{58558B76-FBED-2226-D759-B10D02D1E7E3}"/>
          </ac:spMkLst>
        </pc:spChg>
        <pc:spChg chg="add mod">
          <ac:chgData name="Benjamin Gaudet (LIN)" userId="ee4613b0-75cd-48ca-9d07-8e88622964e7" providerId="ADAL" clId="{D1FA33C8-216E-452A-88AD-D588FB96D4F3}" dt="2025-02-26T10:15:28.282" v="63" actId="20577"/>
          <ac:spMkLst>
            <pc:docMk/>
            <pc:sldMk cId="3616458404" sldId="357"/>
            <ac:spMk id="4" creationId="{90CBE7E6-EB7D-6FF8-3FD3-4C64D88DCF88}"/>
          </ac:spMkLst>
        </pc:spChg>
        <pc:picChg chg="add mod modCrop">
          <ac:chgData name="Benjamin Gaudet (LIN)" userId="ee4613b0-75cd-48ca-9d07-8e88622964e7" providerId="ADAL" clId="{D1FA33C8-216E-452A-88AD-D588FB96D4F3}" dt="2025-02-26T10:15:19.014" v="56" actId="1076"/>
          <ac:picMkLst>
            <pc:docMk/>
            <pc:sldMk cId="3616458404" sldId="357"/>
            <ac:picMk id="11" creationId="{B17C187F-CBA9-3E85-0509-6279E76C2351}"/>
          </ac:picMkLst>
        </pc:picChg>
      </pc:sldChg>
    </pc:docChg>
  </pc:docChgLst>
  <pc:docChgLst>
    <pc:chgData name="Raphaël Chiarelli" userId="8932400685ebee28" providerId="LiveId" clId="{9116B024-2317-4252-9A2B-2DD57460F649}"/>
    <pc:docChg chg="undo custSel addSld delSld modSld sldOrd">
      <pc:chgData name="Raphaël Chiarelli" userId="8932400685ebee28" providerId="LiveId" clId="{9116B024-2317-4252-9A2B-2DD57460F649}" dt="2018-02-23T03:49:59.103" v="1176" actId="2696"/>
      <pc:docMkLst>
        <pc:docMk/>
      </pc:docMkLst>
      <pc:sldChg chg="modSp del">
        <pc:chgData name="Raphaël Chiarelli" userId="8932400685ebee28" providerId="LiveId" clId="{9116B024-2317-4252-9A2B-2DD57460F649}" dt="2018-02-23T03:46:30.645" v="1080" actId="2696"/>
        <pc:sldMkLst>
          <pc:docMk/>
          <pc:sldMk cId="3683046676" sldId="256"/>
        </pc:sldMkLst>
      </pc:sldChg>
      <pc:sldChg chg="del">
        <pc:chgData name="Raphaël Chiarelli" userId="8932400685ebee28" providerId="LiveId" clId="{9116B024-2317-4252-9A2B-2DD57460F649}" dt="2018-02-23T03:32:36.971" v="1016" actId="2696"/>
        <pc:sldMkLst>
          <pc:docMk/>
          <pc:sldMk cId="436161892" sldId="257"/>
        </pc:sldMkLst>
      </pc:sldChg>
      <pc:sldChg chg="del">
        <pc:chgData name="Raphaël Chiarelli" userId="8932400685ebee28" providerId="LiveId" clId="{9116B024-2317-4252-9A2B-2DD57460F649}" dt="2018-02-23T03:35:07.265" v="1020" actId="2696"/>
        <pc:sldMkLst>
          <pc:docMk/>
          <pc:sldMk cId="2936825506" sldId="258"/>
        </pc:sldMkLst>
      </pc:sldChg>
      <pc:sldChg chg="del">
        <pc:chgData name="Raphaël Chiarelli" userId="8932400685ebee28" providerId="LiveId" clId="{9116B024-2317-4252-9A2B-2DD57460F649}" dt="2018-02-23T03:49:59.103" v="1176" actId="2696"/>
        <pc:sldMkLst>
          <pc:docMk/>
          <pc:sldMk cId="548771007" sldId="260"/>
        </pc:sldMkLst>
      </pc:sldChg>
      <pc:sldChg chg="del">
        <pc:chgData name="Raphaël Chiarelli" userId="8932400685ebee28" providerId="LiveId" clId="{9116B024-2317-4252-9A2B-2DD57460F649}" dt="2018-02-23T03:32:35.035" v="1015" actId="2696"/>
        <pc:sldMkLst>
          <pc:docMk/>
          <pc:sldMk cId="2174117815" sldId="262"/>
        </pc:sldMkLst>
      </pc:sldChg>
      <pc:sldChg chg="addSp delSp modSp">
        <pc:chgData name="Raphaël Chiarelli" userId="8932400685ebee28" providerId="LiveId" clId="{9116B024-2317-4252-9A2B-2DD57460F649}" dt="2018-02-21T09:55:38.965" v="19" actId="1582"/>
        <pc:sldMkLst>
          <pc:docMk/>
          <pc:sldMk cId="2331004074" sldId="264"/>
        </pc:sldMkLst>
      </pc:sldChg>
      <pc:sldChg chg="ord">
        <pc:chgData name="Raphaël Chiarelli" userId="8932400685ebee28" providerId="LiveId" clId="{9116B024-2317-4252-9A2B-2DD57460F649}" dt="2018-02-23T03:46:50.189" v="1083" actId="2696"/>
        <pc:sldMkLst>
          <pc:docMk/>
          <pc:sldMk cId="937556347" sldId="265"/>
        </pc:sldMkLst>
      </pc:sldChg>
      <pc:sldChg chg="del">
        <pc:chgData name="Raphaël Chiarelli" userId="8932400685ebee28" providerId="LiveId" clId="{9116B024-2317-4252-9A2B-2DD57460F649}" dt="2018-02-23T03:32:33.114" v="1014" actId="2696"/>
        <pc:sldMkLst>
          <pc:docMk/>
          <pc:sldMk cId="1880868841" sldId="267"/>
        </pc:sldMkLst>
      </pc:sldChg>
      <pc:sldChg chg="del">
        <pc:chgData name="Raphaël Chiarelli" userId="8932400685ebee28" providerId="LiveId" clId="{9116B024-2317-4252-9A2B-2DD57460F649}" dt="2018-02-23T03:49:58.008" v="1175" actId="2696"/>
        <pc:sldMkLst>
          <pc:docMk/>
          <pc:sldMk cId="4062969407" sldId="268"/>
        </pc:sldMkLst>
      </pc:sldChg>
      <pc:sldChg chg="modSp del">
        <pc:chgData name="Raphaël Chiarelli" userId="8932400685ebee28" providerId="LiveId" clId="{9116B024-2317-4252-9A2B-2DD57460F649}" dt="2018-02-23T03:32:49.065" v="1017" actId="2696"/>
        <pc:sldMkLst>
          <pc:docMk/>
          <pc:sldMk cId="3136737374" sldId="270"/>
        </pc:sldMkLst>
      </pc:sldChg>
      <pc:sldChg chg="modSp">
        <pc:chgData name="Raphaël Chiarelli" userId="8932400685ebee28" providerId="LiveId" clId="{9116B024-2317-4252-9A2B-2DD57460F649}" dt="2018-02-21T09:54:51.598" v="6" actId="14100"/>
        <pc:sldMkLst>
          <pc:docMk/>
          <pc:sldMk cId="2802252789" sldId="271"/>
        </pc:sldMkLst>
      </pc:sldChg>
      <pc:sldChg chg="del">
        <pc:chgData name="Raphaël Chiarelli" userId="8932400685ebee28" providerId="LiveId" clId="{9116B024-2317-4252-9A2B-2DD57460F649}" dt="2018-02-23T03:09:27.521" v="999" actId="2696"/>
        <pc:sldMkLst>
          <pc:docMk/>
          <pc:sldMk cId="2414740652" sldId="272"/>
        </pc:sldMkLst>
      </pc:sldChg>
      <pc:sldChg chg="del">
        <pc:chgData name="Raphaël Chiarelli" userId="8932400685ebee28" providerId="LiveId" clId="{9116B024-2317-4252-9A2B-2DD57460F649}" dt="2018-02-23T03:09:33.380" v="1000" actId="2696"/>
        <pc:sldMkLst>
          <pc:docMk/>
          <pc:sldMk cId="1264178910" sldId="273"/>
        </pc:sldMkLst>
      </pc:sldChg>
      <pc:sldChg chg="modSp">
        <pc:chgData name="Raphaël Chiarelli" userId="8932400685ebee28" providerId="LiveId" clId="{9116B024-2317-4252-9A2B-2DD57460F649}" dt="2018-02-21T09:53:57.931" v="2" actId="1076"/>
        <pc:sldMkLst>
          <pc:docMk/>
          <pc:sldMk cId="2741254111" sldId="278"/>
        </pc:sldMkLst>
      </pc:sldChg>
      <pc:sldChg chg="modSp add ord">
        <pc:chgData name="Raphaël Chiarelli" userId="8932400685ebee28" providerId="LiveId" clId="{9116B024-2317-4252-9A2B-2DD57460F649}" dt="2018-02-23T03:46:44.092" v="1082" actId="2696"/>
        <pc:sldMkLst>
          <pc:docMk/>
          <pc:sldMk cId="365453275" sldId="297"/>
        </pc:sldMkLst>
      </pc:sldChg>
      <pc:sldChg chg="modSp add del ord">
        <pc:chgData name="Raphaël Chiarelli" userId="8932400685ebee28" providerId="LiveId" clId="{9116B024-2317-4252-9A2B-2DD57460F649}" dt="2018-02-23T03:33:13.927" v="1019" actId="2696"/>
        <pc:sldMkLst>
          <pc:docMk/>
          <pc:sldMk cId="526393594" sldId="298"/>
        </pc:sldMkLst>
      </pc:sldChg>
      <pc:sldChg chg="addSp modSp add del">
        <pc:chgData name="Raphaël Chiarelli" userId="8932400685ebee28" providerId="LiveId" clId="{9116B024-2317-4252-9A2B-2DD57460F649}" dt="2018-02-23T03:33:04.600" v="1018" actId="2696"/>
        <pc:sldMkLst>
          <pc:docMk/>
          <pc:sldMk cId="1029555791" sldId="299"/>
        </pc:sldMkLst>
      </pc:sldChg>
      <pc:sldChg chg="modSp">
        <pc:chgData name="Raphaël Chiarelli" userId="8932400685ebee28" providerId="LiveId" clId="{9116B024-2317-4252-9A2B-2DD57460F649}" dt="2018-02-23T03:48:22.855" v="1115" actId="403"/>
        <pc:sldMkLst>
          <pc:docMk/>
          <pc:sldMk cId="1071059570" sldId="301"/>
        </pc:sldMkLst>
      </pc:sldChg>
      <pc:sldChg chg="modSp">
        <pc:chgData name="Raphaël Chiarelli" userId="8932400685ebee28" providerId="LiveId" clId="{9116B024-2317-4252-9A2B-2DD57460F649}" dt="2018-02-23T03:49:12.420" v="1140" actId="20577"/>
        <pc:sldMkLst>
          <pc:docMk/>
          <pc:sldMk cId="1992994032" sldId="302"/>
        </pc:sldMkLst>
      </pc:sldChg>
      <pc:sldChg chg="modSp">
        <pc:chgData name="Raphaël Chiarelli" userId="8932400685ebee28" providerId="LiveId" clId="{9116B024-2317-4252-9A2B-2DD57460F649}" dt="2018-02-23T03:49:18.283" v="1150" actId="20577"/>
        <pc:sldMkLst>
          <pc:docMk/>
          <pc:sldMk cId="4271308761" sldId="303"/>
        </pc:sldMkLst>
      </pc:sldChg>
      <pc:sldChg chg="modSp">
        <pc:chgData name="Raphaël Chiarelli" userId="8932400685ebee28" providerId="LiveId" clId="{9116B024-2317-4252-9A2B-2DD57460F649}" dt="2018-02-23T03:49:24.837" v="1164" actId="20577"/>
        <pc:sldMkLst>
          <pc:docMk/>
          <pc:sldMk cId="2438795101" sldId="304"/>
        </pc:sldMkLst>
      </pc:sldChg>
      <pc:sldChg chg="modSp">
        <pc:chgData name="Raphaël Chiarelli" userId="8932400685ebee28" providerId="LiveId" clId="{9116B024-2317-4252-9A2B-2DD57460F649}" dt="2018-02-23T03:48:40.404" v="1116" actId="1076"/>
        <pc:sldMkLst>
          <pc:docMk/>
          <pc:sldMk cId="63823073" sldId="305"/>
        </pc:sldMkLst>
      </pc:sldChg>
      <pc:sldChg chg="modSp ord">
        <pc:chgData name="Raphaël Chiarelli" userId="8932400685ebee28" providerId="LiveId" clId="{9116B024-2317-4252-9A2B-2DD57460F649}" dt="2018-02-23T03:49:31.087" v="1174" actId="20577"/>
        <pc:sldMkLst>
          <pc:docMk/>
          <pc:sldMk cId="653489200" sldId="307"/>
        </pc:sldMkLst>
      </pc:sldChg>
      <pc:sldChg chg="del">
        <pc:chgData name="Raphaël Chiarelli" userId="8932400685ebee28" providerId="LiveId" clId="{9116B024-2317-4252-9A2B-2DD57460F649}" dt="2018-02-23T03:25:54.334" v="1011" actId="2696"/>
        <pc:sldMkLst>
          <pc:docMk/>
          <pc:sldMk cId="3527926501" sldId="309"/>
        </pc:sldMkLst>
      </pc:sldChg>
      <pc:sldChg chg="del">
        <pc:chgData name="Raphaël Chiarelli" userId="8932400685ebee28" providerId="LiveId" clId="{9116B024-2317-4252-9A2B-2DD57460F649}" dt="2018-02-23T03:25:57.394" v="1012" actId="2696"/>
        <pc:sldMkLst>
          <pc:docMk/>
          <pc:sldMk cId="359055786" sldId="310"/>
        </pc:sldMkLst>
      </pc:sldChg>
      <pc:sldChg chg="del">
        <pc:chgData name="Raphaël Chiarelli" userId="8932400685ebee28" providerId="LiveId" clId="{9116B024-2317-4252-9A2B-2DD57460F649}" dt="2018-02-23T03:26:02.798" v="1013" actId="2696"/>
        <pc:sldMkLst>
          <pc:docMk/>
          <pc:sldMk cId="1848694330" sldId="311"/>
        </pc:sldMkLst>
      </pc:sldChg>
      <pc:sldChg chg="addSp delSp modSp add mod ord setBg">
        <pc:chgData name="Raphaël Chiarelli" userId="8932400685ebee28" providerId="LiveId" clId="{9116B024-2317-4252-9A2B-2DD57460F649}" dt="2018-02-23T03:46:23.012" v="1079" actId="2696"/>
        <pc:sldMkLst>
          <pc:docMk/>
          <pc:sldMk cId="345794308" sldId="314"/>
        </pc:sldMkLst>
      </pc:sldChg>
    </pc:docChg>
  </pc:docChgLst>
  <pc:docChgLst>
    <pc:chgData name="Benjamin Gaudet (LIN)" userId="ee4613b0-75cd-48ca-9d07-8e88622964e7" providerId="ADAL" clId="{B953CA60-9D92-4E82-AAE2-E1744651A38F}"/>
    <pc:docChg chg="undo custSel modSld">
      <pc:chgData name="Benjamin Gaudet (LIN)" userId="ee4613b0-75cd-48ca-9d07-8e88622964e7" providerId="ADAL" clId="{B953CA60-9D92-4E82-AAE2-E1744651A38F}" dt="2025-02-27T06:42:02.072" v="29" actId="478"/>
      <pc:docMkLst>
        <pc:docMk/>
      </pc:docMkLst>
      <pc:sldChg chg="addSp delSp modSp mod">
        <pc:chgData name="Benjamin Gaudet (LIN)" userId="ee4613b0-75cd-48ca-9d07-8e88622964e7" providerId="ADAL" clId="{B953CA60-9D92-4E82-AAE2-E1744651A38F}" dt="2025-02-27T06:42:02.072" v="29" actId="478"/>
        <pc:sldMkLst>
          <pc:docMk/>
          <pc:sldMk cId="1441827462" sldId="356"/>
        </pc:sldMkLst>
        <pc:graphicFrameChg chg="add mod">
          <ac:chgData name="Benjamin Gaudet (LIN)" userId="ee4613b0-75cd-48ca-9d07-8e88622964e7" providerId="ADAL" clId="{B953CA60-9D92-4E82-AAE2-E1744651A38F}" dt="2025-02-27T06:39:37.189" v="0"/>
          <ac:graphicFrameMkLst>
            <pc:docMk/>
            <pc:sldMk cId="1441827462" sldId="356"/>
            <ac:graphicFrameMk id="2" creationId="{D0865A89-0252-C08D-F377-11D91D9649DF}"/>
          </ac:graphicFrameMkLst>
        </pc:graphicFrameChg>
        <pc:graphicFrameChg chg="add del mod modGraphic">
          <ac:chgData name="Benjamin Gaudet (LIN)" userId="ee4613b0-75cd-48ca-9d07-8e88622964e7" providerId="ADAL" clId="{B953CA60-9D92-4E82-AAE2-E1744651A38F}" dt="2025-02-27T06:42:02.072" v="29" actId="478"/>
          <ac:graphicFrameMkLst>
            <pc:docMk/>
            <pc:sldMk cId="1441827462" sldId="356"/>
            <ac:graphicFrameMk id="3" creationId="{4D4ABB2A-31E4-0A94-858F-8B012CA8F108}"/>
          </ac:graphicFrameMkLst>
        </pc:graphicFrameChg>
        <pc:picChg chg="add del mod">
          <ac:chgData name="Benjamin Gaudet (LIN)" userId="ee4613b0-75cd-48ca-9d07-8e88622964e7" providerId="ADAL" clId="{B953CA60-9D92-4E82-AAE2-E1744651A38F}" dt="2025-02-27T06:41:31.640" v="23" actId="1076"/>
          <ac:picMkLst>
            <pc:docMk/>
            <pc:sldMk cId="1441827462" sldId="356"/>
            <ac:picMk id="10" creationId="{ACE36BAE-4965-8D2D-AE0D-2D175E3A3DD3}"/>
          </ac:picMkLst>
        </pc:picChg>
      </pc:sldChg>
    </pc:docChg>
  </pc:docChgLst>
  <pc:docChgLst>
    <pc:chgData name="Benjamin Gaudet (LIN)" userId="ee4613b0-75cd-48ca-9d07-8e88622964e7" providerId="ADAL" clId="{C1CA6732-E224-443C-A4B6-92435C632935}"/>
    <pc:docChg chg="undo custSel delSld modSld">
      <pc:chgData name="Benjamin Gaudet (LIN)" userId="ee4613b0-75cd-48ca-9d07-8e88622964e7" providerId="ADAL" clId="{C1CA6732-E224-443C-A4B6-92435C632935}" dt="2025-02-25T21:22:27.696" v="171" actId="20577"/>
      <pc:docMkLst>
        <pc:docMk/>
      </pc:docMkLst>
      <pc:sldChg chg="modSp del mod">
        <pc:chgData name="Benjamin Gaudet (LIN)" userId="ee4613b0-75cd-48ca-9d07-8e88622964e7" providerId="ADAL" clId="{C1CA6732-E224-443C-A4B6-92435C632935}" dt="2025-02-25T21:06:05.899" v="3" actId="47"/>
        <pc:sldMkLst>
          <pc:docMk/>
          <pc:sldMk cId="2802252789" sldId="271"/>
        </pc:sldMkLst>
      </pc:sldChg>
      <pc:sldChg chg="delSp modSp mod">
        <pc:chgData name="Benjamin Gaudet (LIN)" userId="ee4613b0-75cd-48ca-9d07-8e88622964e7" providerId="ADAL" clId="{C1CA6732-E224-443C-A4B6-92435C632935}" dt="2025-02-25T21:18:20.282" v="136" actId="478"/>
        <pc:sldMkLst>
          <pc:docMk/>
          <pc:sldMk cId="1071059570" sldId="301"/>
        </pc:sldMkLst>
      </pc:sldChg>
      <pc:sldChg chg="delSp mod">
        <pc:chgData name="Benjamin Gaudet (LIN)" userId="ee4613b0-75cd-48ca-9d07-8e88622964e7" providerId="ADAL" clId="{C1CA6732-E224-443C-A4B6-92435C632935}" dt="2025-02-25T21:12:08.574" v="51" actId="478"/>
        <pc:sldMkLst>
          <pc:docMk/>
          <pc:sldMk cId="1992994032" sldId="302"/>
        </pc:sldMkLst>
      </pc:sldChg>
      <pc:sldChg chg="delSp modSp mod">
        <pc:chgData name="Benjamin Gaudet (LIN)" userId="ee4613b0-75cd-48ca-9d07-8e88622964e7" providerId="ADAL" clId="{C1CA6732-E224-443C-A4B6-92435C632935}" dt="2025-02-25T21:11:31.875" v="48" actId="478"/>
        <pc:sldMkLst>
          <pc:docMk/>
          <pc:sldMk cId="63823073" sldId="305"/>
        </pc:sldMkLst>
      </pc:sldChg>
      <pc:sldChg chg="delSp modSp mod">
        <pc:chgData name="Benjamin Gaudet (LIN)" userId="ee4613b0-75cd-48ca-9d07-8e88622964e7" providerId="ADAL" clId="{C1CA6732-E224-443C-A4B6-92435C632935}" dt="2025-02-25T21:22:27.696" v="171" actId="20577"/>
        <pc:sldMkLst>
          <pc:docMk/>
          <pc:sldMk cId="4156883551" sldId="306"/>
        </pc:sldMkLst>
        <pc:spChg chg="mod">
          <ac:chgData name="Benjamin Gaudet (LIN)" userId="ee4613b0-75cd-48ca-9d07-8e88622964e7" providerId="ADAL" clId="{C1CA6732-E224-443C-A4B6-92435C632935}" dt="2025-02-25T21:20:27.505" v="144" actId="14100"/>
          <ac:spMkLst>
            <pc:docMk/>
            <pc:sldMk cId="4156883551" sldId="306"/>
            <ac:spMk id="2" creationId="{00000000-0000-0000-0000-000000000000}"/>
          </ac:spMkLst>
        </pc:spChg>
        <pc:spChg chg="mod">
          <ac:chgData name="Benjamin Gaudet (LIN)" userId="ee4613b0-75cd-48ca-9d07-8e88622964e7" providerId="ADAL" clId="{C1CA6732-E224-443C-A4B6-92435C632935}" dt="2025-02-25T21:22:27.696" v="171" actId="20577"/>
          <ac:spMkLst>
            <pc:docMk/>
            <pc:sldMk cId="4156883551" sldId="306"/>
            <ac:spMk id="4" creationId="{00000000-0000-0000-0000-000000000000}"/>
          </ac:spMkLst>
        </pc:spChg>
        <pc:spChg chg="mod">
          <ac:chgData name="Benjamin Gaudet (LIN)" userId="ee4613b0-75cd-48ca-9d07-8e88622964e7" providerId="ADAL" clId="{C1CA6732-E224-443C-A4B6-92435C632935}" dt="2025-02-25T21:19:21.821" v="140" actId="1076"/>
          <ac:spMkLst>
            <pc:docMk/>
            <pc:sldMk cId="4156883551" sldId="306"/>
            <ac:spMk id="5" creationId="{00000000-0000-0000-0000-000000000000}"/>
          </ac:spMkLst>
        </pc:spChg>
      </pc:sldChg>
      <pc:sldChg chg="delSp mod">
        <pc:chgData name="Benjamin Gaudet (LIN)" userId="ee4613b0-75cd-48ca-9d07-8e88622964e7" providerId="ADAL" clId="{C1CA6732-E224-443C-A4B6-92435C632935}" dt="2025-02-25T21:18:31.994" v="138" actId="478"/>
        <pc:sldMkLst>
          <pc:docMk/>
          <pc:sldMk cId="653489200" sldId="307"/>
        </pc:sldMkLst>
      </pc:sldChg>
      <pc:sldChg chg="delSp modSp mod">
        <pc:chgData name="Benjamin Gaudet (LIN)" userId="ee4613b0-75cd-48ca-9d07-8e88622964e7" providerId="ADAL" clId="{C1CA6732-E224-443C-A4B6-92435C632935}" dt="2025-02-25T21:11:49.277" v="50" actId="1076"/>
        <pc:sldMkLst>
          <pc:docMk/>
          <pc:sldMk cId="3936356954" sldId="348"/>
        </pc:sldMkLst>
        <pc:spChg chg="mod">
          <ac:chgData name="Benjamin Gaudet (LIN)" userId="ee4613b0-75cd-48ca-9d07-8e88622964e7" providerId="ADAL" clId="{C1CA6732-E224-443C-A4B6-92435C632935}" dt="2025-02-25T21:11:49.277" v="50" actId="1076"/>
          <ac:spMkLst>
            <pc:docMk/>
            <pc:sldMk cId="3936356954" sldId="348"/>
            <ac:spMk id="5" creationId="{00000000-0000-0000-0000-000000000000}"/>
          </ac:spMkLst>
        </pc:spChg>
      </pc:sldChg>
      <pc:sldChg chg="modSp mod">
        <pc:chgData name="Benjamin Gaudet (LIN)" userId="ee4613b0-75cd-48ca-9d07-8e88622964e7" providerId="ADAL" clId="{C1CA6732-E224-443C-A4B6-92435C632935}" dt="2025-02-25T21:07:31.888" v="8" actId="207"/>
        <pc:sldMkLst>
          <pc:docMk/>
          <pc:sldMk cId="1006210852" sldId="350"/>
        </pc:sldMkLst>
      </pc:sldChg>
      <pc:sldChg chg="modSp mod">
        <pc:chgData name="Benjamin Gaudet (LIN)" userId="ee4613b0-75cd-48ca-9d07-8e88622964e7" providerId="ADAL" clId="{C1CA6732-E224-443C-A4B6-92435C632935}" dt="2025-02-25T21:06:33.920" v="7" actId="207"/>
        <pc:sldMkLst>
          <pc:docMk/>
          <pc:sldMk cId="2854527273" sldId="351"/>
        </pc:sldMkLst>
        <pc:spChg chg="mod">
          <ac:chgData name="Benjamin Gaudet (LIN)" userId="ee4613b0-75cd-48ca-9d07-8e88622964e7" providerId="ADAL" clId="{C1CA6732-E224-443C-A4B6-92435C632935}" dt="2025-02-25T21:06:29.726" v="6" actId="207"/>
          <ac:spMkLst>
            <pc:docMk/>
            <pc:sldMk cId="2854527273" sldId="351"/>
            <ac:spMk id="2" creationId="{00000000-0000-0000-0000-000000000000}"/>
          </ac:spMkLst>
        </pc:spChg>
        <pc:spChg chg="mod">
          <ac:chgData name="Benjamin Gaudet (LIN)" userId="ee4613b0-75cd-48ca-9d07-8e88622964e7" providerId="ADAL" clId="{C1CA6732-E224-443C-A4B6-92435C632935}" dt="2025-02-25T21:06:33.920" v="7" actId="207"/>
          <ac:spMkLst>
            <pc:docMk/>
            <pc:sldMk cId="2854527273" sldId="351"/>
            <ac:spMk id="3" creationId="{00000000-0000-0000-0000-000000000000}"/>
          </ac:spMkLst>
        </pc:spChg>
      </pc:sldChg>
    </pc:docChg>
  </pc:docChgLst>
  <pc:docChgLst>
    <pc:chgData name="Louis Jean Munsch (LIN)" userId="S::louis.munsch@cuhk.edu.hk::41c514ab-6ebb-40e0-9324-c31ae6e06501" providerId="AD" clId="Web-{BC557458-0438-9C38-71A8-F212A0D720AA}"/>
    <pc:docChg chg="modSld">
      <pc:chgData name="Louis Jean Munsch (LIN)" userId="S::louis.munsch@cuhk.edu.hk::41c514ab-6ebb-40e0-9324-c31ae6e06501" providerId="AD" clId="Web-{BC557458-0438-9C38-71A8-F212A0D720AA}" dt="2019-02-26T09:57:13.917" v="28" actId="1076"/>
      <pc:docMkLst>
        <pc:docMk/>
      </pc:docMkLst>
      <pc:sldChg chg="modSp">
        <pc:chgData name="Louis Jean Munsch (LIN)" userId="S::louis.munsch@cuhk.edu.hk::41c514ab-6ebb-40e0-9324-c31ae6e06501" providerId="AD" clId="Web-{BC557458-0438-9C38-71A8-F212A0D720AA}" dt="2019-02-26T09:57:13.917" v="28" actId="1076"/>
        <pc:sldMkLst>
          <pc:docMk/>
          <pc:sldMk cId="63823073" sldId="305"/>
        </pc:sldMkLst>
      </pc:sldChg>
    </pc:docChg>
  </pc:docChgLst>
  <pc:docChgLst>
    <pc:chgData name="Louis Jean Munsch (LIN)" userId="S::louis.munsch@cuhk.edu.hk::41c514ab-6ebb-40e0-9324-c31ae6e06501" providerId="AD" clId="Web-{9DAE1C01-EAB8-FF09-C6F4-49408301DC35}"/>
    <pc:docChg chg="modSld">
      <pc:chgData name="Louis Jean Munsch (LIN)" userId="S::louis.munsch@cuhk.edu.hk::41c514ab-6ebb-40e0-9324-c31ae6e06501" providerId="AD" clId="Web-{9DAE1C01-EAB8-FF09-C6F4-49408301DC35}" dt="2024-03-25T10:12:39.401" v="2" actId="1076"/>
      <pc:docMkLst>
        <pc:docMk/>
      </pc:docMkLst>
      <pc:sldChg chg="modSp">
        <pc:chgData name="Louis Jean Munsch (LIN)" userId="S::louis.munsch@cuhk.edu.hk::41c514ab-6ebb-40e0-9324-c31ae6e06501" providerId="AD" clId="Web-{9DAE1C01-EAB8-FF09-C6F4-49408301DC35}" dt="2024-03-25T10:12:39.401" v="2" actId="1076"/>
        <pc:sldMkLst>
          <pc:docMk/>
          <pc:sldMk cId="1006210852" sldId="350"/>
        </pc:sldMkLst>
      </pc:sldChg>
    </pc:docChg>
  </pc:docChgLst>
  <pc:docChgLst>
    <pc:chgData name="Louis Jean MUNSCH" userId="5af384931f460a24" providerId="Windows Live" clId="Web-{BDA96B53-3344-40CA-918D-26E75DFAE8A1}"/>
    <pc:docChg chg="modSld">
      <pc:chgData name="Louis Jean MUNSCH" userId="5af384931f460a24" providerId="Windows Live" clId="Web-{BDA96B53-3344-40CA-918D-26E75DFAE8A1}" dt="2018-02-26T13:17:56.825" v="6"/>
      <pc:docMkLst>
        <pc:docMk/>
      </pc:docMkLst>
      <pc:sldChg chg="delSp modSp">
        <pc:chgData name="Louis Jean MUNSCH" userId="5af384931f460a24" providerId="Windows Live" clId="Web-{BDA96B53-3344-40CA-918D-26E75DFAE8A1}" dt="2018-02-26T13:17:56.825" v="5"/>
        <pc:sldMkLst>
          <pc:docMk/>
          <pc:sldMk cId="295445269" sldId="325"/>
        </pc:sldMkLst>
      </pc:sldChg>
    </pc:docChg>
  </pc:docChgLst>
  <pc:docChgLst>
    <pc:chgData name="Benjamin Gaudet (LIN)" userId="ee4613b0-75cd-48ca-9d07-8e88622964e7" providerId="ADAL" clId="{5AE7AAA5-EA00-4331-8B8F-9151BAEE7E0A}"/>
    <pc:docChg chg="custSel modSld">
      <pc:chgData name="Benjamin Gaudet (LIN)" userId="ee4613b0-75cd-48ca-9d07-8e88622964e7" providerId="ADAL" clId="{5AE7AAA5-EA00-4331-8B8F-9151BAEE7E0A}" dt="2024-02-08T06:27:09.669" v="1" actId="27636"/>
      <pc:docMkLst>
        <pc:docMk/>
      </pc:docMkLst>
      <pc:sldChg chg="modSp mod">
        <pc:chgData name="Benjamin Gaudet (LIN)" userId="ee4613b0-75cd-48ca-9d07-8e88622964e7" providerId="ADAL" clId="{5AE7AAA5-EA00-4331-8B8F-9151BAEE7E0A}" dt="2024-02-08T06:27:09.669" v="1" actId="27636"/>
        <pc:sldMkLst>
          <pc:docMk/>
          <pc:sldMk cId="280225278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668B31C5-2889-49EB-9EA7-3D67996542C7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599" y="4862015"/>
            <a:ext cx="5680103" cy="4605085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7E7A3649-EB80-40C2-9EFC-F40CF345B0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54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2018-464E-454A-8898-628CEF9D97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8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2018-464E-454A-8898-628CEF9D97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6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69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95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6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46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89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64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74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94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72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4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4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31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05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40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67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9BE2-97EB-4E15-B8F7-0E90C49C244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CD31A1-5AFA-4434-BB21-C123AD6BEB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98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y.fr/en/student-life/accomodation-ucly/" TargetMode="External"/><Relationship Id="rId2" Type="http://schemas.openxmlformats.org/officeDocument/2006/relationships/hyperlink" Target="mailto:sl@univ-catholyon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scription@mde-lyon.fr" TargetMode="External"/><Relationship Id="rId4" Type="http://schemas.openxmlformats.org/officeDocument/2006/relationships/hyperlink" Target="https://www.maisondesetudiantslyon.fr/en/our-residences/maison-saint-bernar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s.ucly.fr/index.php?orga=LCF&amp;choix_langue=EN" TargetMode="External"/><Relationship Id="rId2" Type="http://schemas.openxmlformats.org/officeDocument/2006/relationships/hyperlink" Target="https://www.ucly.fr/en/academics/our-programmes/intensive-summer-courses-july-august-and-septemb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s.ucly.fr/index.php?orga=LCF&amp;choix_langue=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de.ucly.fr/login" TargetMode="External"/><Relationship Id="rId4" Type="http://schemas.openxmlformats.org/officeDocument/2006/relationships/hyperlink" Target="https://mde.ucly.fr/camp0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lcf.net/en/trainings/intensive-summer-courses-july-august-and-september/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yon - What you need to know before you go – Go Gu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76" y="2088869"/>
            <a:ext cx="6927273" cy="461529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2025 France Summer Programme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5770" y="5733256"/>
            <a:ext cx="2008883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HK" sz="4800" b="1" dirty="0">
                <a:solidFill>
                  <a:srgbClr val="002060"/>
                </a:solidFill>
              </a:rPr>
              <a:t>LYON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6" y="1045409"/>
            <a:ext cx="2066568" cy="59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73574"/>
            <a:ext cx="840023" cy="6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F2D058-44E1-A279-24AC-8A415A5B8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27296"/>
              </p:ext>
            </p:extLst>
          </p:nvPr>
        </p:nvGraphicFramePr>
        <p:xfrm>
          <a:off x="0" y="0"/>
          <a:ext cx="9144000" cy="7433883"/>
        </p:xfrm>
        <a:graphic>
          <a:graphicData uri="http://schemas.openxmlformats.org/drawingml/2006/table">
            <a:tbl>
              <a:tblPr firstRow="1" firstCol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192375534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826509376"/>
                    </a:ext>
                  </a:extLst>
                </a:gridCol>
              </a:tblGrid>
              <a:tr h="2152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course fee</a:t>
                      </a:r>
                      <a:endParaRPr lang="en-HK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 </a:t>
                      </a:r>
                      <a:r>
                        <a:rPr lang="en-US" sz="2800" b="1" u="sng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4-week</a:t>
                      </a:r>
                      <a:r>
                        <a:rPr lang="en-US" sz="2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course </a:t>
                      </a:r>
                      <a:endParaRPr lang="en-HK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1F497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898 € (public price: 993 euros.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-Mandatory UCLY third party liability insurance: 13 euros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 868€ (down payment 200€)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 contact course hours per week, 76 hours in total)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Textbook: 35€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747859"/>
                  </a:ext>
                </a:extLst>
              </a:tr>
              <a:tr h="256431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+ cultural activities</a:t>
                      </a:r>
                      <a:endParaRPr lang="en-H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09189"/>
                  </a:ext>
                </a:extLst>
              </a:tr>
              <a:tr h="444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Accommodation </a:t>
                      </a:r>
                      <a:endParaRPr lang="en-HK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 options available.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Contact: Ms. Isabelle Morales and Valérie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Mazoyer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Phone: 00-33(0)4 72 32 51 73.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Email: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sl@univ-catholyon.fr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Websites: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Accommodation office: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Accommodation -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UCLy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Maison Saint-Bernard (MSB) </a:t>
                      </a:r>
                      <a:r>
                        <a:rPr lang="fr-FR" sz="1800" u="sng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Maison Saint Bernard - Maison des étudiants (maisondesetudiantslyon.fr)</a:t>
                      </a:r>
                      <a:r>
                        <a:rPr lang="fr-FR" sz="1800" u="sng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800" u="none" strike="noStrike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fr-FR" sz="180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609€ + 50€ </a:t>
                      </a:r>
                      <a:r>
                        <a:rPr lang="fr-FR" sz="180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</a:t>
                      </a:r>
                      <a:r>
                        <a:rPr lang="fr-FR" sz="180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 + 400€ deposit (refundable at the end of your stay).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MSB Booking contact: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mailto:inscription@mde-lyon.fr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78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2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CBE7E6-EB7D-6FF8-3FD3-4C64D88DCF88}"/>
              </a:ext>
            </a:extLst>
          </p:cNvPr>
          <p:cNvSpPr txBox="1"/>
          <p:nvPr/>
        </p:nvSpPr>
        <p:spPr>
          <a:xfrm>
            <a:off x="1907704" y="5229200"/>
            <a:ext cx="7236296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80 hours of French courses, in the morning </a:t>
            </a:r>
          </a:p>
          <a:p>
            <a:r>
              <a:rPr lang="en-US" sz="2000" dirty="0"/>
              <a:t>    (July or August)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 excursions of Lyon and surroundings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A0B3CE-A613-0202-59E9-AD15FA1AF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54102"/>
              </p:ext>
            </p:extLst>
          </p:nvPr>
        </p:nvGraphicFramePr>
        <p:xfrm>
          <a:off x="0" y="404664"/>
          <a:ext cx="9144000" cy="4608512"/>
        </p:xfrm>
        <a:graphic>
          <a:graphicData uri="http://schemas.openxmlformats.org/drawingml/2006/table">
            <a:tbl>
              <a:tblPr firstRow="1" firstCol="1" bandRow="1"/>
              <a:tblGrid>
                <a:gridCol w="1691680">
                  <a:extLst>
                    <a:ext uri="{9D8B030D-6E8A-4147-A177-3AD203B41FA5}">
                      <a16:colId xmlns:a16="http://schemas.microsoft.com/office/drawing/2014/main" val="1923755349"/>
                    </a:ext>
                  </a:extLst>
                </a:gridCol>
                <a:gridCol w="7452320">
                  <a:extLst>
                    <a:ext uri="{9D8B030D-6E8A-4147-A177-3AD203B41FA5}">
                      <a16:colId xmlns:a16="http://schemas.microsoft.com/office/drawing/2014/main" val="2826509376"/>
                    </a:ext>
                  </a:extLst>
                </a:gridCol>
              </a:tblGrid>
              <a:tr h="1600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Dates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 to 29 July 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 to 29 August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40460"/>
                  </a:ext>
                </a:extLst>
              </a:tr>
              <a:tr h="78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000" u="sng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Summer intensive </a:t>
                      </a:r>
                      <a:r>
                        <a:rPr lang="en-HK" sz="2000" u="sng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french</a:t>
                      </a:r>
                      <a:r>
                        <a:rPr lang="en-HK" sz="2000" u="sng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 courses: July, August and September - </a:t>
                      </a:r>
                      <a:r>
                        <a:rPr lang="en-HK" sz="2000" u="sng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UCLy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56"/>
                  </a:ext>
                </a:extLst>
              </a:tr>
              <a:tr h="2221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Enrollment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Catholic University of Lyon online pre-registration site (ucly.fr)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July programme, enrol before April 1 2025.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August programme, enrol before May 2 2025.</a:t>
                      </a:r>
                      <a:endParaRPr lang="en-H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42" marR="34542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9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45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304110"/>
            <a:ext cx="7524328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Once the 1</a:t>
            </a:r>
            <a:r>
              <a:rPr lang="en-US" sz="3200" baseline="30000" dirty="0"/>
              <a:t>st</a:t>
            </a:r>
            <a:r>
              <a:rPr lang="en-US" sz="3200" dirty="0"/>
              <a:t> installment is paid, you cannot claim the money back.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1199" y="1844824"/>
            <a:ext cx="752432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/>
              <a:t>Reserve and pay directly on their site</a:t>
            </a:r>
            <a:r>
              <a:rPr lang="en-US" sz="3200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baseline="30000" dirty="0">
                <a:solidFill>
                  <a:srgbClr val="FF0000"/>
                </a:solidFill>
              </a:rPr>
              <a:t>st</a:t>
            </a:r>
            <a:r>
              <a:rPr lang="en-US" sz="3200" dirty="0">
                <a:solidFill>
                  <a:srgbClr val="FF0000"/>
                </a:solidFill>
              </a:rPr>
              <a:t> installment :(200 down payment online + accommodation) (not refundable)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nd</a:t>
            </a:r>
            <a:r>
              <a:rPr lang="en-US" sz="3200" dirty="0">
                <a:solidFill>
                  <a:srgbClr val="FF0000"/>
                </a:solidFill>
              </a:rPr>
              <a:t> installment : 668 euros in Lyon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1534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Enrolment </a:t>
            </a:r>
            <a:r>
              <a:rPr lang="en-US" sz="4800" dirty="0"/>
              <a:t>&amp; payment</a:t>
            </a:r>
          </a:p>
        </p:txBody>
      </p:sp>
    </p:spTree>
    <p:extLst>
      <p:ext uri="{BB962C8B-B14F-4D97-AF65-F5344CB8AC3E}">
        <p14:creationId xmlns:p14="http://schemas.microsoft.com/office/powerpoint/2010/main" val="41568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916832"/>
            <a:ext cx="7607488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ILCF site (courses)</a:t>
            </a:r>
            <a:r>
              <a:rPr lang="en-US" sz="2400" dirty="0">
                <a:solidFill>
                  <a:schemeClr val="tx1"/>
                </a:solidFill>
              </a:rPr>
              <a:t>: on the enrolment page, choose “July-CUHK” or “August-CUHK”.</a:t>
            </a:r>
          </a:p>
          <a:p>
            <a:r>
              <a:rPr lang="en-US" sz="2400" dirty="0">
                <a:solidFill>
                  <a:schemeClr val="tx1"/>
                </a:solidFill>
                <a:hlinkClick r:id="rId3"/>
              </a:rPr>
              <a:t>https://inscriptions.ucly.fr/index.php?orga=LCF&amp;choix_langue=FR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Saint-Bernard residence (</a:t>
            </a:r>
            <a:r>
              <a:rPr lang="en-US" sz="2400" b="1" dirty="0" err="1">
                <a:solidFill>
                  <a:schemeClr val="tx1"/>
                </a:solidFill>
              </a:rPr>
              <a:t>accomodation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1. Fill in a request here :</a:t>
            </a:r>
            <a:r>
              <a:rPr lang="en-US" sz="2400" dirty="0">
                <a:solidFill>
                  <a:srgbClr val="00B0F0"/>
                </a:solidFill>
                <a:hlinkClick r:id="rId4"/>
              </a:rPr>
              <a:t>Welcome to our booking interface - </a:t>
            </a:r>
            <a:r>
              <a:rPr lang="en-US" sz="2400" dirty="0" err="1">
                <a:solidFill>
                  <a:srgbClr val="00B0F0"/>
                </a:solidFill>
                <a:hlinkClick r:id="rId4"/>
              </a:rPr>
              <a:t>Portail</a:t>
            </a:r>
            <a:r>
              <a:rPr lang="en-US" sz="2400" dirty="0">
                <a:solidFill>
                  <a:srgbClr val="00B0F0"/>
                </a:solidFill>
                <a:hlinkClick r:id="rId4"/>
              </a:rPr>
              <a:t> de reservation (ucly.fr)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2. After confirmation, you will be given a personal resident account, accessible here : </a:t>
            </a:r>
            <a:r>
              <a:rPr lang="fr-FR" sz="2400" dirty="0">
                <a:hlinkClick r:id="rId5"/>
              </a:rPr>
              <a:t>mde.ucly.fr/login</a:t>
            </a:r>
            <a:endParaRPr lang="fr-FR" sz="2400" dirty="0"/>
          </a:p>
          <a:p>
            <a:r>
              <a:rPr lang="en-US" sz="2400" dirty="0">
                <a:solidFill>
                  <a:schemeClr val="tx1"/>
                </a:solidFill>
              </a:rPr>
              <a:t>Follow the online instructions and drop the required documents in “my documents”.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81534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Enrolment </a:t>
            </a:r>
            <a:r>
              <a:rPr lang="en-US" sz="4800" dirty="0"/>
              <a:t>&amp; payment</a:t>
            </a:r>
          </a:p>
        </p:txBody>
      </p:sp>
    </p:spTree>
    <p:extLst>
      <p:ext uri="{BB962C8B-B14F-4D97-AF65-F5344CB8AC3E}">
        <p14:creationId xmlns:p14="http://schemas.microsoft.com/office/powerpoint/2010/main" val="393635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421670"/>
            <a:ext cx="8568952" cy="83099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Programme in ILCF, in Lyon.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6" y="1045409"/>
            <a:ext cx="2066568" cy="59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73574"/>
            <a:ext cx="840023" cy="663335"/>
          </a:xfrm>
          <a:prstGeom prst="rect">
            <a:avLst/>
          </a:prstGeom>
        </p:spPr>
      </p:pic>
      <p:pic>
        <p:nvPicPr>
          <p:cNvPr id="2050" name="Picture 2" descr="Logo ILC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20" y="3542572"/>
            <a:ext cx="4495800" cy="209550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1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9592" y="1772816"/>
            <a:ext cx="7555975" cy="4571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ZoneTexte 8"/>
          <p:cNvSpPr txBox="1"/>
          <p:nvPr/>
        </p:nvSpPr>
        <p:spPr>
          <a:xfrm rot="16200000">
            <a:off x="7310379" y="4579052"/>
            <a:ext cx="14766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latin typeface="Geomanist"/>
              </a:rPr>
              <a:t>©</a:t>
            </a:r>
            <a:r>
              <a:rPr lang="fr-FR" sz="500" dirty="0">
                <a:latin typeface="Geomanist"/>
              </a:rPr>
              <a:t>Jacques Léone/ Grand Lyon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692696"/>
            <a:ext cx="8229600" cy="850106"/>
          </a:xfrm>
          <a:prstGeom prst="rect">
            <a:avLst/>
          </a:prstGeom>
          <a:ln w="15875" cap="rnd" cmpd="sng" algn="ctr">
            <a:solidFill>
              <a:srgbClr val="00B0F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>
                <a:solidFill>
                  <a:srgbClr val="F0AB00"/>
                </a:solidFill>
                <a:latin typeface="Geomanist Black" pitchFamily="50" charset="0"/>
              </a:rPr>
              <a:t>Lyon, une ville où il fait bon vivre</a:t>
            </a:r>
            <a:br>
              <a:rPr lang="fr-FR" sz="2800">
                <a:solidFill>
                  <a:srgbClr val="F0AB00"/>
                </a:solidFill>
                <a:latin typeface="Geomanist Black" pitchFamily="50" charset="0"/>
              </a:rPr>
            </a:br>
            <a:r>
              <a:rPr lang="fr-FR" sz="2200" i="1">
                <a:solidFill>
                  <a:srgbClr val="9D9D9C"/>
                </a:solidFill>
                <a:latin typeface="Geomanist"/>
              </a:rPr>
              <a:t>Lyon, a city famous for its art of fine living</a:t>
            </a:r>
            <a:br>
              <a:rPr lang="fr-FR" sz="2200" i="1">
                <a:solidFill>
                  <a:srgbClr val="9D9D9C"/>
                </a:solidFill>
                <a:latin typeface="Geomanist"/>
              </a:rPr>
            </a:br>
            <a:endParaRPr lang="fr-FR" sz="2200" i="1" dirty="0">
              <a:solidFill>
                <a:srgbClr val="9D9D9C"/>
              </a:solidFill>
              <a:latin typeface="Geomanist"/>
            </a:endParaRPr>
          </a:p>
        </p:txBody>
      </p:sp>
    </p:spTree>
    <p:extLst>
      <p:ext uri="{BB962C8B-B14F-4D97-AF65-F5344CB8AC3E}">
        <p14:creationId xmlns:p14="http://schemas.microsoft.com/office/powerpoint/2010/main" val="365453275"/>
      </p:ext>
    </p:extLst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50106"/>
          </a:xfr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2800" dirty="0">
                <a:solidFill>
                  <a:srgbClr val="F0AB00"/>
                </a:solidFill>
                <a:latin typeface="Geomanist Black" pitchFamily="50" charset="0"/>
              </a:rPr>
              <a:t>Lyon, une ville où il fait bon vivre</a:t>
            </a:r>
            <a:br>
              <a:rPr lang="fr-FR" sz="2800" dirty="0">
                <a:solidFill>
                  <a:srgbClr val="F0AB00"/>
                </a:solidFill>
                <a:latin typeface="Geomanist Black" pitchFamily="50" charset="0"/>
              </a:rPr>
            </a:br>
            <a:r>
              <a:rPr lang="fr-FR" sz="2200" i="1" dirty="0">
                <a:solidFill>
                  <a:srgbClr val="9D9D9C"/>
                </a:solidFill>
                <a:latin typeface="Geomanist"/>
              </a:rPr>
              <a:t>Lyon, a city </a:t>
            </a:r>
            <a:r>
              <a:rPr lang="fr-FR" sz="2200" i="1" dirty="0" err="1">
                <a:solidFill>
                  <a:srgbClr val="9D9D9C"/>
                </a:solidFill>
                <a:latin typeface="Geomanist"/>
              </a:rPr>
              <a:t>famous</a:t>
            </a:r>
            <a:r>
              <a:rPr lang="fr-FR" sz="2200" i="1" dirty="0">
                <a:solidFill>
                  <a:srgbClr val="9D9D9C"/>
                </a:solidFill>
                <a:latin typeface="Geomanist"/>
              </a:rPr>
              <a:t> for </a:t>
            </a:r>
            <a:r>
              <a:rPr lang="fr-FR" sz="2200" i="1" dirty="0" err="1">
                <a:solidFill>
                  <a:srgbClr val="9D9D9C"/>
                </a:solidFill>
                <a:latin typeface="Geomanist"/>
              </a:rPr>
              <a:t>its</a:t>
            </a:r>
            <a:r>
              <a:rPr lang="fr-FR" sz="2200" i="1" dirty="0">
                <a:solidFill>
                  <a:srgbClr val="9D9D9C"/>
                </a:solidFill>
                <a:latin typeface="Geomanist"/>
              </a:rPr>
              <a:t> art of fine living</a:t>
            </a:r>
            <a:br>
              <a:rPr lang="fr-FR" sz="2200" i="1" dirty="0">
                <a:solidFill>
                  <a:srgbClr val="9D9D9C"/>
                </a:solidFill>
                <a:latin typeface="Geomanist"/>
              </a:rPr>
            </a:br>
            <a:endParaRPr lang="fr-FR" sz="2200" i="1" dirty="0">
              <a:solidFill>
                <a:srgbClr val="9D9D9C"/>
              </a:solidFill>
              <a:latin typeface="Geomanis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32" y="1844824"/>
            <a:ext cx="6862336" cy="4571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623720" y="6396335"/>
            <a:ext cx="2520280" cy="46166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Rhône river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556347"/>
      </p:ext>
    </p:extLst>
  </p:cSld>
  <p:clrMapOvr>
    <a:masterClrMapping/>
  </p:clrMapOvr>
  <p:transition spd="slow" advClick="0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 rot="16200000">
            <a:off x="7310379" y="4579052"/>
            <a:ext cx="14766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latin typeface="Geomanist"/>
              </a:rPr>
              <a:t>©</a:t>
            </a:r>
            <a:r>
              <a:rPr lang="fr-FR" sz="500" dirty="0">
                <a:latin typeface="Geomanist"/>
              </a:rPr>
              <a:t>Jacques Léone/ Grand Lyon</a:t>
            </a:r>
          </a:p>
        </p:txBody>
      </p:sp>
      <p:pic>
        <p:nvPicPr>
          <p:cNvPr id="1026" name="Picture 2" descr="Image result for carte de france villes principales">
            <a:extLst>
              <a:ext uri="{FF2B5EF4-FFF2-40B4-BE49-F238E27FC236}">
                <a16:creationId xmlns:a16="http://schemas.microsoft.com/office/drawing/2014/main" id="{06E59E4D-6A35-406C-BEDE-D4AF9B19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51" y="620688"/>
            <a:ext cx="5933081" cy="63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806DDE1-DA32-4347-872A-B9B69346B1AF}"/>
              </a:ext>
            </a:extLst>
          </p:cNvPr>
          <p:cNvSpPr/>
          <p:nvPr/>
        </p:nvSpPr>
        <p:spPr>
          <a:xfrm>
            <a:off x="5364088" y="4009232"/>
            <a:ext cx="72008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Image result for anne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97" y="3736061"/>
            <a:ext cx="2499857" cy="16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érou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59" y="929227"/>
            <a:ext cx="2971793" cy="16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21922"/>
            <a:ext cx="3418887" cy="734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Around Lyon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5409715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Annecy – The Venice of the Alps</a:t>
            </a:r>
            <a:endParaRPr lang="en-GB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87062" y="2559520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/>
              <a:t>Pérouge</a:t>
            </a:r>
            <a:r>
              <a:rPr lang="en-US" b="1" i="1" dirty="0"/>
              <a:t> – A medieval town</a:t>
            </a:r>
            <a:endParaRPr lang="en-GB" b="1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96136" y="2559520"/>
            <a:ext cx="690926" cy="14497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88592" y="4009232"/>
            <a:ext cx="250603" cy="2219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auverg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4" y="2232163"/>
            <a:ext cx="3163220" cy="19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6159" y="4237467"/>
            <a:ext cx="18176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Auvergne – A volcanic area</a:t>
            </a:r>
            <a:endParaRPr lang="en-GB" b="1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2410" y="3308991"/>
            <a:ext cx="1260125" cy="741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80135"/>
      </p:ext>
    </p:extLst>
  </p:cSld>
  <p:clrMapOvr>
    <a:masterClrMapping/>
  </p:clrMapOvr>
  <p:transition spd="slow" advClick="0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01E7660-30BE-4AD1-939C-8ABBC66EC79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AF2339E5-4CFB-46BA-A1E6-1F2F592978F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A714EACA-E00A-47F4-9617-48EF86FCA8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3D643816-3096-4530-BAC2-B7799760D5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4481B6B9-DFCC-4B58-B517-C90F77008C8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C3AD10B5-BAA3-43BF-AB59-8B0E610B5E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A8CBC7E8-2093-422A-B1DF-548212F5E9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DACD4C1E-0C60-49F4-9940-2EC2B351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D4EBDC8A-E0EA-4C61-9A07-F87965F308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56AB17E4-FFC1-40A6-8716-4DA6E7E2E0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18B82752-3697-40F0-A707-455553AE399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46E341FE-2212-45E9-9AC6-689D6A7A0B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60DDF26F-4245-4642-8C13-878C6ABE4A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2F0A64F-6E97-407F-905F-CFB60C876A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6B2CD8E6-069E-402A-B6AC-FF0051404F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A6CA6D01-96EA-411D-B14A-86F2AFDBDC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69CFD19D-A122-4CB2-866A-479CA3A52F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0" name="Freeform 30">
              <a:extLst>
                <a:ext uri="{FF2B5EF4-FFF2-40B4-BE49-F238E27FC236}">
                  <a16:creationId xmlns:a16="http://schemas.microsoft.com/office/drawing/2014/main" id="{C9F6C159-EFEF-4092-B1F1-7AB7F5A44F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3A1E13BE-E59A-46EA-8C13-190FCBC3B6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4872D65B-9C5F-405F-BCCD-D61CB85656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F6590D24-F49D-498F-A9A5-9CF6B09517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F7AFD90D-3869-4EB4-A43D-A59A0583F6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226A884C-1C5B-4789-8BED-CA2815F2BE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54FC0D3F-819F-41B1-BFC2-FA3443FB46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839E654C-F067-4053-881C-7D53C2E60B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F44A0F15-BA31-4A9E-A48B-2F1D0E2CE5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2631CC7-E8DA-4782-ADDD-F97B25E404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K"/>
          </a:p>
        </p:txBody>
      </p:sp>
      <p:sp>
        <p:nvSpPr>
          <p:cNvPr id="172" name="Freeform 11">
            <a:extLst>
              <a:ext uri="{FF2B5EF4-FFF2-40B4-BE49-F238E27FC236}">
                <a16:creationId xmlns:a16="http://schemas.microsoft.com/office/drawing/2014/main" id="{5D16879A-58B6-4F6B-8688-42B28FE10D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 useBgFill="1">
        <p:nvSpPr>
          <p:cNvPr id="174" name="Rectangle 173">
            <a:extLst>
              <a:ext uri="{FF2B5EF4-FFF2-40B4-BE49-F238E27FC236}">
                <a16:creationId xmlns:a16="http://schemas.microsoft.com/office/drawing/2014/main" id="{51C6D932-DFF5-4EAB-9FB1-5073B3305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430" y="3962"/>
            <a:ext cx="9143999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39" y="-5167"/>
            <a:ext cx="9144000" cy="4667250"/>
          </a:xfrm>
          <a:prstGeom prst="rect">
            <a:avLst/>
          </a:prstGeom>
        </p:spPr>
      </p:pic>
      <p:pic>
        <p:nvPicPr>
          <p:cNvPr id="4" name="Picture 4" descr="Image result for ilcf lyon">
            <a:extLst>
              <a:ext uri="{FF2B5EF4-FFF2-40B4-BE49-F238E27FC236}">
                <a16:creationId xmlns:a16="http://schemas.microsoft.com/office/drawing/2014/main" id="{42E43809-54F1-4E63-956D-6592BC0DC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8038" y="250032"/>
            <a:ext cx="3977969" cy="2814412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lated image">
            <a:extLst>
              <a:ext uri="{FF2B5EF4-FFF2-40B4-BE49-F238E27FC236}">
                <a16:creationId xmlns:a16="http://schemas.microsoft.com/office/drawing/2014/main" id="{892AC827-1B25-4025-830B-0B5A2A44C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904" y="4966767"/>
            <a:ext cx="4319043" cy="1230927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531022" y="4756968"/>
            <a:ext cx="45720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/>
              <a:t>Founded in 1948 in the very heart of Lyon, a major European capital, the French Language and Culture Institute (ILCF Lyon) provides courses in French as a Foreign Language (FLE). It is a member-institute of UCLy's Faculty of Literature and Languages.</a:t>
            </a:r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01E7660-30BE-4AD1-939C-8ABBC66EC79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AF2339E5-4CFB-46BA-A1E6-1F2F592978F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A714EACA-E00A-47F4-9617-48EF86FCA8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3D643816-3096-4530-BAC2-B7799760D5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4481B6B9-DFCC-4B58-B517-C90F77008C8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C3AD10B5-BAA3-43BF-AB59-8B0E610B5E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A8CBC7E8-2093-422A-B1DF-548212F5E9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DACD4C1E-0C60-49F4-9940-2EC2B351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D4EBDC8A-E0EA-4C61-9A07-F87965F308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56AB17E4-FFC1-40A6-8716-4DA6E7E2E0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18B82752-3697-40F0-A707-455553AE399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46E341FE-2212-45E9-9AC6-689D6A7A0B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60DDF26F-4245-4642-8C13-878C6ABE4A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2F0A64F-6E97-407F-905F-CFB60C876A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6B2CD8E6-069E-402A-B6AC-FF0051404F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A6CA6D01-96EA-411D-B14A-86F2AFDBDC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69CFD19D-A122-4CB2-866A-479CA3A52F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0" name="Freeform 30">
              <a:extLst>
                <a:ext uri="{FF2B5EF4-FFF2-40B4-BE49-F238E27FC236}">
                  <a16:creationId xmlns:a16="http://schemas.microsoft.com/office/drawing/2014/main" id="{C9F6C159-EFEF-4092-B1F1-7AB7F5A44F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3A1E13BE-E59A-46EA-8C13-190FCBC3B6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4872D65B-9C5F-405F-BCCD-D61CB85656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F6590D24-F49D-498F-A9A5-9CF6B09517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F7AFD90D-3869-4EB4-A43D-A59A0583F6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226A884C-1C5B-4789-8BED-CA2815F2BE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54FC0D3F-819F-41B1-BFC2-FA3443FB46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839E654C-F067-4053-881C-7D53C2E60B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F44A0F15-BA31-4A9E-A48B-2F1D0E2CE5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2631CC7-E8DA-4782-ADDD-F97B25E404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K"/>
          </a:p>
        </p:txBody>
      </p:sp>
      <p:sp>
        <p:nvSpPr>
          <p:cNvPr id="172" name="Freeform 11">
            <a:extLst>
              <a:ext uri="{FF2B5EF4-FFF2-40B4-BE49-F238E27FC236}">
                <a16:creationId xmlns:a16="http://schemas.microsoft.com/office/drawing/2014/main" id="{5D16879A-58B6-4F6B-8688-42B28FE10D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 useBgFill="1">
        <p:nvSpPr>
          <p:cNvPr id="174" name="Rectangle 173">
            <a:extLst>
              <a:ext uri="{FF2B5EF4-FFF2-40B4-BE49-F238E27FC236}">
                <a16:creationId xmlns:a16="http://schemas.microsoft.com/office/drawing/2014/main" id="{51C6D932-DFF5-4EAB-9FB1-5073B3305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430" y="3962"/>
            <a:ext cx="9143999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39" y="-5167"/>
            <a:ext cx="9144000" cy="4667250"/>
          </a:xfrm>
          <a:prstGeom prst="rect">
            <a:avLst/>
          </a:prstGeom>
        </p:spPr>
      </p:pic>
      <p:pic>
        <p:nvPicPr>
          <p:cNvPr id="4" name="Picture 4" descr="Image result for ilcf lyon">
            <a:extLst>
              <a:ext uri="{FF2B5EF4-FFF2-40B4-BE49-F238E27FC236}">
                <a16:creationId xmlns:a16="http://schemas.microsoft.com/office/drawing/2014/main" id="{42E43809-54F1-4E63-956D-6592BC0DC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8038" y="250032"/>
            <a:ext cx="3977969" cy="2814412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lated image">
            <a:extLst>
              <a:ext uri="{FF2B5EF4-FFF2-40B4-BE49-F238E27FC236}">
                <a16:creationId xmlns:a16="http://schemas.microsoft.com/office/drawing/2014/main" id="{892AC827-1B25-4025-830B-0B5A2A44C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904" y="4966767"/>
            <a:ext cx="4319043" cy="1230927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11">
            <a:extLst>
              <a:ext uri="{FF2B5EF4-FFF2-40B4-BE49-F238E27FC236}">
                <a16:creationId xmlns:a16="http://schemas.microsoft.com/office/drawing/2014/main" id="{4B855559-C00F-4D84-899F-33C5020663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03" y="341482"/>
            <a:ext cx="4222081" cy="281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6" descr="Image result for ilcf lyon classroom">
            <a:extLst>
              <a:ext uri="{FF2B5EF4-FFF2-40B4-BE49-F238E27FC236}">
                <a16:creationId xmlns:a16="http://schemas.microsoft.com/office/drawing/2014/main" id="{731322FB-05A8-4716-9D1E-F8DF180E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365">
            <a:off x="268102" y="3681640"/>
            <a:ext cx="3640870" cy="24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510864" y="4972471"/>
            <a:ext cx="4572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>
                <a:solidFill>
                  <a:srgbClr val="00B0F0"/>
                </a:solidFill>
              </a:rPr>
              <a:t>Receives 2000 students per year from all 5 continents. </a:t>
            </a:r>
            <a:r>
              <a:rPr lang="en-US">
                <a:solidFill>
                  <a:srgbClr val="00B0F0"/>
                </a:solidFill>
              </a:rPr>
              <a:t>Being a student at the ILCF will give you the opportunity of meeting other people, of living together in an intercultural environment.</a:t>
            </a:r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01E7660-30BE-4AD1-939C-8ABBC66EC79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AF2339E5-4CFB-46BA-A1E6-1F2F592978F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A714EACA-E00A-47F4-9617-48EF86FCA8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3D643816-3096-4530-BAC2-B7799760D5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4481B6B9-DFCC-4B58-B517-C90F77008C8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C3AD10B5-BAA3-43BF-AB59-8B0E610B5E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A8CBC7E8-2093-422A-B1DF-548212F5E9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DACD4C1E-0C60-49F4-9940-2EC2B351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D4EBDC8A-E0EA-4C61-9A07-F87965F308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56AB17E4-FFC1-40A6-8716-4DA6E7E2E0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18B82752-3697-40F0-A707-455553AE399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46E341FE-2212-45E9-9AC6-689D6A7A0B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60DDF26F-4245-4642-8C13-878C6ABE4A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2F0A64F-6E97-407F-905F-CFB60C876A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6B2CD8E6-069E-402A-B6AC-FF0051404F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A6CA6D01-96EA-411D-B14A-86F2AFDBDC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69CFD19D-A122-4CB2-866A-479CA3A52F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0" name="Freeform 30">
              <a:extLst>
                <a:ext uri="{FF2B5EF4-FFF2-40B4-BE49-F238E27FC236}">
                  <a16:creationId xmlns:a16="http://schemas.microsoft.com/office/drawing/2014/main" id="{C9F6C159-EFEF-4092-B1F1-7AB7F5A44F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3A1E13BE-E59A-46EA-8C13-190FCBC3B6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4872D65B-9C5F-405F-BCCD-D61CB85656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F6590D24-F49D-498F-A9A5-9CF6B09517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F7AFD90D-3869-4EB4-A43D-A59A0583F6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226A884C-1C5B-4789-8BED-CA2815F2BE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54FC0D3F-819F-41B1-BFC2-FA3443FB46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839E654C-F067-4053-881C-7D53C2E60B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F44A0F15-BA31-4A9E-A48B-2F1D0E2CE5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2631CC7-E8DA-4782-ADDD-F97B25E404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K"/>
          </a:p>
        </p:txBody>
      </p:sp>
      <p:sp>
        <p:nvSpPr>
          <p:cNvPr id="172" name="Freeform 11">
            <a:extLst>
              <a:ext uri="{FF2B5EF4-FFF2-40B4-BE49-F238E27FC236}">
                <a16:creationId xmlns:a16="http://schemas.microsoft.com/office/drawing/2014/main" id="{5D16879A-58B6-4F6B-8688-42B28FE10D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 useBgFill="1">
        <p:nvSpPr>
          <p:cNvPr id="174" name="Rectangle 173">
            <a:extLst>
              <a:ext uri="{FF2B5EF4-FFF2-40B4-BE49-F238E27FC236}">
                <a16:creationId xmlns:a16="http://schemas.microsoft.com/office/drawing/2014/main" id="{51C6D932-DFF5-4EAB-9FB1-5073B3305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430" y="3962"/>
            <a:ext cx="9143999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39" y="-5167"/>
            <a:ext cx="9144000" cy="4667250"/>
          </a:xfrm>
          <a:prstGeom prst="rect">
            <a:avLst/>
          </a:prstGeom>
        </p:spPr>
      </p:pic>
      <p:pic>
        <p:nvPicPr>
          <p:cNvPr id="4" name="Picture 4" descr="Image result for ilcf lyon">
            <a:extLst>
              <a:ext uri="{FF2B5EF4-FFF2-40B4-BE49-F238E27FC236}">
                <a16:creationId xmlns:a16="http://schemas.microsoft.com/office/drawing/2014/main" id="{42E43809-54F1-4E63-956D-6592BC0DC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8038" y="250032"/>
            <a:ext cx="3977969" cy="2814412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lated image">
            <a:extLst>
              <a:ext uri="{FF2B5EF4-FFF2-40B4-BE49-F238E27FC236}">
                <a16:creationId xmlns:a16="http://schemas.microsoft.com/office/drawing/2014/main" id="{892AC827-1B25-4025-830B-0B5A2A44C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904" y="4966767"/>
            <a:ext cx="4319043" cy="1230927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531022" y="4937815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Link : </a:t>
            </a:r>
            <a:r>
              <a:rPr lang="fr-FR" dirty="0">
                <a:solidFill>
                  <a:srgbClr val="00B0F0"/>
                </a:solidFill>
                <a:hlinkClick r:id="rId5"/>
              </a:rPr>
              <a:t>Summer intensive french courses: July, August and </a:t>
            </a:r>
            <a:r>
              <a:rPr lang="fr-FR" dirty="0" err="1">
                <a:solidFill>
                  <a:srgbClr val="00B0F0"/>
                </a:solidFill>
                <a:hlinkClick r:id="rId5"/>
              </a:rPr>
              <a:t>September</a:t>
            </a:r>
            <a:r>
              <a:rPr lang="fr-FR" dirty="0">
                <a:solidFill>
                  <a:srgbClr val="00B0F0"/>
                </a:solidFill>
                <a:hlinkClick r:id="rId5"/>
              </a:rPr>
              <a:t> - ILCF - Institut de Langue et de Culture Françaises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3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01E7660-30BE-4AD1-939C-8ABBC66EC79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AF2339E5-4CFB-46BA-A1E6-1F2F592978F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A714EACA-E00A-47F4-9617-48EF86FCA8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3D643816-3096-4530-BAC2-B7799760D5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4481B6B9-DFCC-4B58-B517-C90F77008C8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C3AD10B5-BAA3-43BF-AB59-8B0E610B5E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A8CBC7E8-2093-422A-B1DF-548212F5E9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DACD4C1E-0C60-49F4-9940-2EC2B351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D4EBDC8A-E0EA-4C61-9A07-F87965F308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56AB17E4-FFC1-40A6-8716-4DA6E7E2E0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18B82752-3697-40F0-A707-455553AE399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46E341FE-2212-45E9-9AC6-689D6A7A0B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60DDF26F-4245-4642-8C13-878C6ABE4A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2F0A64F-6E97-407F-905F-CFB60C876A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6B2CD8E6-069E-402A-B6AC-FF0051404F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A6CA6D01-96EA-411D-B14A-86F2AFDBDC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69CFD19D-A122-4CB2-866A-479CA3A52F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0" name="Freeform 30">
              <a:extLst>
                <a:ext uri="{FF2B5EF4-FFF2-40B4-BE49-F238E27FC236}">
                  <a16:creationId xmlns:a16="http://schemas.microsoft.com/office/drawing/2014/main" id="{C9F6C159-EFEF-4092-B1F1-7AB7F5A44F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3A1E13BE-E59A-46EA-8C13-190FCBC3B6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4872D65B-9C5F-405F-BCCD-D61CB85656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F6590D24-F49D-498F-A9A5-9CF6B09517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F7AFD90D-3869-4EB4-A43D-A59A0583F6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226A884C-1C5B-4789-8BED-CA2815F2BE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54FC0D3F-819F-41B1-BFC2-FA3443FB46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839E654C-F067-4053-881C-7D53C2E60B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F44A0F15-BA31-4A9E-A48B-2F1D0E2CE5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2631CC7-E8DA-4782-ADDD-F97B25E404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K"/>
          </a:p>
        </p:txBody>
      </p:sp>
      <p:sp>
        <p:nvSpPr>
          <p:cNvPr id="172" name="Freeform 11">
            <a:extLst>
              <a:ext uri="{FF2B5EF4-FFF2-40B4-BE49-F238E27FC236}">
                <a16:creationId xmlns:a16="http://schemas.microsoft.com/office/drawing/2014/main" id="{5D16879A-58B6-4F6B-8688-42B28FE10D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 useBgFill="1">
        <p:nvSpPr>
          <p:cNvPr id="174" name="Rectangle 173">
            <a:extLst>
              <a:ext uri="{FF2B5EF4-FFF2-40B4-BE49-F238E27FC236}">
                <a16:creationId xmlns:a16="http://schemas.microsoft.com/office/drawing/2014/main" id="{51C6D932-DFF5-4EAB-9FB1-5073B3305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430" y="3962"/>
            <a:ext cx="9143999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ilcf lyon">
            <a:extLst>
              <a:ext uri="{FF2B5EF4-FFF2-40B4-BE49-F238E27FC236}">
                <a16:creationId xmlns:a16="http://schemas.microsoft.com/office/drawing/2014/main" id="{42E43809-54F1-4E63-956D-6592BC0DC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8038" y="250032"/>
            <a:ext cx="3977969" cy="2814412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92AC827-1B25-4025-830B-0B5A2A44C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30" y="933477"/>
            <a:ext cx="4319043" cy="1230927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ilcf lyon classroom">
            <a:extLst>
              <a:ext uri="{FF2B5EF4-FFF2-40B4-BE49-F238E27FC236}">
                <a16:creationId xmlns:a16="http://schemas.microsoft.com/office/drawing/2014/main" id="{731322FB-05A8-4716-9D1E-F8DF180E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365">
            <a:off x="5075540" y="2964948"/>
            <a:ext cx="3640870" cy="24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Image 11">
            <a:extLst>
              <a:ext uri="{FF2B5EF4-FFF2-40B4-BE49-F238E27FC236}">
                <a16:creationId xmlns:a16="http://schemas.microsoft.com/office/drawing/2014/main" id="{4B855559-C00F-4D84-899F-33C5020663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9" y="2983066"/>
            <a:ext cx="4222081" cy="281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746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11132</TotalTime>
  <Words>577</Words>
  <Application>Microsoft Office PowerPoint</Application>
  <PresentationFormat>On-screen Show (4:3)</PresentationFormat>
  <Paragraphs>59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Geomanist</vt:lpstr>
      <vt:lpstr>Geomanist Black</vt:lpstr>
      <vt:lpstr>Arial</vt:lpstr>
      <vt:lpstr>Calibri</vt:lpstr>
      <vt:lpstr>Calibri Light</vt:lpstr>
      <vt:lpstr>Century Gothic</vt:lpstr>
      <vt:lpstr>Wingdings 3</vt:lpstr>
      <vt:lpstr>Wisp</vt:lpstr>
      <vt:lpstr>2025 France Summer Programme</vt:lpstr>
      <vt:lpstr>PowerPoint Presentation</vt:lpstr>
      <vt:lpstr>PowerPoint Presentation</vt:lpstr>
      <vt:lpstr>Lyon, une ville où il fait bon vivre Lyon, a city famous for its art of fine living </vt:lpstr>
      <vt:lpstr>Around Lyon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AFPICL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home !</dc:title>
  <dc:creator>hthoma</dc:creator>
  <cp:lastModifiedBy>Benjamin Gaudet (LIN)</cp:lastModifiedBy>
  <cp:revision>288</cp:revision>
  <cp:lastPrinted>2017-02-09T14:07:28Z</cp:lastPrinted>
  <dcterms:created xsi:type="dcterms:W3CDTF">2015-11-12T14:00:53Z</dcterms:created>
  <dcterms:modified xsi:type="dcterms:W3CDTF">2025-02-27T20:56:10Z</dcterms:modified>
</cp:coreProperties>
</file>