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27"/>
  </p:notesMasterIdLst>
  <p:handoutMasterIdLst>
    <p:handoutMasterId r:id="rId28"/>
  </p:handoutMasterIdLst>
  <p:sldIdLst>
    <p:sldId id="256" r:id="rId2"/>
    <p:sldId id="257" r:id="rId3"/>
    <p:sldId id="303" r:id="rId4"/>
    <p:sldId id="302" r:id="rId5"/>
    <p:sldId id="275" r:id="rId6"/>
    <p:sldId id="276" r:id="rId7"/>
    <p:sldId id="262" r:id="rId8"/>
    <p:sldId id="263" r:id="rId9"/>
    <p:sldId id="273" r:id="rId10"/>
    <p:sldId id="274" r:id="rId11"/>
    <p:sldId id="304" r:id="rId12"/>
    <p:sldId id="300" r:id="rId13"/>
    <p:sldId id="277" r:id="rId14"/>
    <p:sldId id="279" r:id="rId15"/>
    <p:sldId id="287" r:id="rId16"/>
    <p:sldId id="288" r:id="rId17"/>
    <p:sldId id="289" r:id="rId18"/>
    <p:sldId id="290" r:id="rId19"/>
    <p:sldId id="293" r:id="rId20"/>
    <p:sldId id="295" r:id="rId21"/>
    <p:sldId id="296" r:id="rId22"/>
    <p:sldId id="297" r:id="rId23"/>
    <p:sldId id="301" r:id="rId24"/>
    <p:sldId id="298" r:id="rId25"/>
    <p:sldId id="299" r:id="rId26"/>
  </p:sldIdLst>
  <p:sldSz cx="12192000" cy="6858000"/>
  <p:notesSz cx="6858000" cy="9144000"/>
  <p:defaultTextStyle>
    <a:defPPr rtl="0">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4B5F3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EF8DBC8-BB4A-4BD2-8AA4-FD2FB82F945F}" v="151" dt="2025-02-26T08:04:20.79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5577" autoAdjust="0"/>
    <p:restoredTop sz="94989" autoAdjust="0"/>
  </p:normalViewPr>
  <p:slideViewPr>
    <p:cSldViewPr snapToGrid="0">
      <p:cViewPr>
        <p:scale>
          <a:sx n="100" d="100"/>
          <a:sy n="100" d="100"/>
        </p:scale>
        <p:origin x="1530" y="318"/>
      </p:cViewPr>
      <p:guideLst/>
    </p:cSldViewPr>
  </p:slideViewPr>
  <p:notesTextViewPr>
    <p:cViewPr>
      <p:scale>
        <a:sx n="1" d="1"/>
        <a:sy n="1" d="1"/>
      </p:scale>
      <p:origin x="0" y="0"/>
    </p:cViewPr>
  </p:notesTextViewPr>
  <p:notesViewPr>
    <p:cSldViewPr snapToGrid="0">
      <p:cViewPr varScale="1">
        <p:scale>
          <a:sx n="93" d="100"/>
          <a:sy n="93" d="100"/>
        </p:scale>
        <p:origin x="3708" y="10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aphael Ange Francois Adrien Chiarelli (LIN)" userId="6f8b4ab7-0992-490b-a0d5-30aac713eaec" providerId="ADAL" clId="{C4785E59-2FBB-4E15-A949-D5D5326DDD76}"/>
    <pc:docChg chg="undo custSel addSld delSld modSld sldOrd">
      <pc:chgData name="Raphael Ange Francois Adrien Chiarelli (LIN)" userId="6f8b4ab7-0992-490b-a0d5-30aac713eaec" providerId="ADAL" clId="{C4785E59-2FBB-4E15-A949-D5D5326DDD76}" dt="2025-02-04T05:59:21.451" v="569" actId="20577"/>
      <pc:docMkLst>
        <pc:docMk/>
      </pc:docMkLst>
      <pc:sldChg chg="modSp mod ord">
        <pc:chgData name="Raphael Ange Francois Adrien Chiarelli (LIN)" userId="6f8b4ab7-0992-490b-a0d5-30aac713eaec" providerId="ADAL" clId="{C4785E59-2FBB-4E15-A949-D5D5326DDD76}" dt="2025-02-04T05:33:40.355" v="4"/>
        <pc:sldMkLst>
          <pc:docMk/>
          <pc:sldMk cId="3160929620" sldId="277"/>
        </pc:sldMkLst>
        <pc:spChg chg="mod">
          <ac:chgData name="Raphael Ange Francois Adrien Chiarelli (LIN)" userId="6f8b4ab7-0992-490b-a0d5-30aac713eaec" providerId="ADAL" clId="{C4785E59-2FBB-4E15-A949-D5D5326DDD76}" dt="2025-02-04T05:33:33.415" v="2" actId="207"/>
          <ac:spMkLst>
            <pc:docMk/>
            <pc:sldMk cId="3160929620" sldId="277"/>
            <ac:spMk id="2" creationId="{00000000-0000-0000-0000-000000000000}"/>
          </ac:spMkLst>
        </pc:spChg>
      </pc:sldChg>
      <pc:sldChg chg="del">
        <pc:chgData name="Raphael Ange Francois Adrien Chiarelli (LIN)" userId="6f8b4ab7-0992-490b-a0d5-30aac713eaec" providerId="ADAL" clId="{C4785E59-2FBB-4E15-A949-D5D5326DDD76}" dt="2025-02-04T05:33:27.950" v="1" actId="47"/>
        <pc:sldMkLst>
          <pc:docMk/>
          <pc:sldMk cId="324644608" sldId="278"/>
        </pc:sldMkLst>
      </pc:sldChg>
      <pc:sldChg chg="modSp mod">
        <pc:chgData name="Raphael Ange Francois Adrien Chiarelli (LIN)" userId="6f8b4ab7-0992-490b-a0d5-30aac713eaec" providerId="ADAL" clId="{C4785E59-2FBB-4E15-A949-D5D5326DDD76}" dt="2025-02-04T05:36:40.918" v="67" actId="20577"/>
        <pc:sldMkLst>
          <pc:docMk/>
          <pc:sldMk cId="530162379" sldId="279"/>
        </pc:sldMkLst>
        <pc:spChg chg="mod">
          <ac:chgData name="Raphael Ange Francois Adrien Chiarelli (LIN)" userId="6f8b4ab7-0992-490b-a0d5-30aac713eaec" providerId="ADAL" clId="{C4785E59-2FBB-4E15-A949-D5D5326DDD76}" dt="2025-02-04T05:36:40.918" v="67" actId="20577"/>
          <ac:spMkLst>
            <pc:docMk/>
            <pc:sldMk cId="530162379" sldId="279"/>
            <ac:spMk id="2" creationId="{00000000-0000-0000-0000-000000000000}"/>
          </ac:spMkLst>
        </pc:spChg>
      </pc:sldChg>
      <pc:sldChg chg="modSp mod">
        <pc:chgData name="Raphael Ange Francois Adrien Chiarelli (LIN)" userId="6f8b4ab7-0992-490b-a0d5-30aac713eaec" providerId="ADAL" clId="{C4785E59-2FBB-4E15-A949-D5D5326DDD76}" dt="2025-02-04T05:43:00.263" v="206" actId="20577"/>
        <pc:sldMkLst>
          <pc:docMk/>
          <pc:sldMk cId="2832650277" sldId="288"/>
        </pc:sldMkLst>
        <pc:spChg chg="mod">
          <ac:chgData name="Raphael Ange Francois Adrien Chiarelli (LIN)" userId="6f8b4ab7-0992-490b-a0d5-30aac713eaec" providerId="ADAL" clId="{C4785E59-2FBB-4E15-A949-D5D5326DDD76}" dt="2025-02-04T05:43:00.263" v="206" actId="20577"/>
          <ac:spMkLst>
            <pc:docMk/>
            <pc:sldMk cId="2832650277" sldId="288"/>
            <ac:spMk id="2" creationId="{5FC5477C-9591-2FD9-225B-A0872AB1D73B}"/>
          </ac:spMkLst>
        </pc:spChg>
      </pc:sldChg>
      <pc:sldChg chg="modSp mod">
        <pc:chgData name="Raphael Ange Francois Adrien Chiarelli (LIN)" userId="6f8b4ab7-0992-490b-a0d5-30aac713eaec" providerId="ADAL" clId="{C4785E59-2FBB-4E15-A949-D5D5326DDD76}" dt="2025-02-04T05:46:59.125" v="248" actId="6549"/>
        <pc:sldMkLst>
          <pc:docMk/>
          <pc:sldMk cId="3614188268" sldId="289"/>
        </pc:sldMkLst>
        <pc:spChg chg="mod">
          <ac:chgData name="Raphael Ange Francois Adrien Chiarelli (LIN)" userId="6f8b4ab7-0992-490b-a0d5-30aac713eaec" providerId="ADAL" clId="{C4785E59-2FBB-4E15-A949-D5D5326DDD76}" dt="2025-02-04T05:46:59.125" v="248" actId="6549"/>
          <ac:spMkLst>
            <pc:docMk/>
            <pc:sldMk cId="3614188268" sldId="289"/>
            <ac:spMk id="2" creationId="{F82B76B6-F038-57F7-10AB-0FEE7B809FD7}"/>
          </ac:spMkLst>
        </pc:spChg>
      </pc:sldChg>
      <pc:sldChg chg="addSp modSp mod">
        <pc:chgData name="Raphael Ange Francois Adrien Chiarelli (LIN)" userId="6f8b4ab7-0992-490b-a0d5-30aac713eaec" providerId="ADAL" clId="{C4785E59-2FBB-4E15-A949-D5D5326DDD76}" dt="2025-02-04T05:48:26.474" v="474" actId="207"/>
        <pc:sldMkLst>
          <pc:docMk/>
          <pc:sldMk cId="2470975204" sldId="290"/>
        </pc:sldMkLst>
        <pc:spChg chg="mod">
          <ac:chgData name="Raphael Ange Francois Adrien Chiarelli (LIN)" userId="6f8b4ab7-0992-490b-a0d5-30aac713eaec" providerId="ADAL" clId="{C4785E59-2FBB-4E15-A949-D5D5326DDD76}" dt="2025-02-04T05:47:23.976" v="283" actId="1076"/>
          <ac:spMkLst>
            <pc:docMk/>
            <pc:sldMk cId="2470975204" sldId="290"/>
            <ac:spMk id="2" creationId="{EEE4D399-3E4E-E38A-C730-0C1D58A74890}"/>
          </ac:spMkLst>
        </pc:spChg>
        <pc:spChg chg="add mod">
          <ac:chgData name="Raphael Ange Francois Adrien Chiarelli (LIN)" userId="6f8b4ab7-0992-490b-a0d5-30aac713eaec" providerId="ADAL" clId="{C4785E59-2FBB-4E15-A949-D5D5326DDD76}" dt="2025-02-04T05:48:26.474" v="474" actId="207"/>
          <ac:spMkLst>
            <pc:docMk/>
            <pc:sldMk cId="2470975204" sldId="290"/>
            <ac:spMk id="4" creationId="{52B751AF-C236-0A42-6C83-D77823826A09}"/>
          </ac:spMkLst>
        </pc:spChg>
      </pc:sldChg>
      <pc:sldChg chg="modSp mod">
        <pc:chgData name="Raphael Ange Francois Adrien Chiarelli (LIN)" userId="6f8b4ab7-0992-490b-a0d5-30aac713eaec" providerId="ADAL" clId="{C4785E59-2FBB-4E15-A949-D5D5326DDD76}" dt="2025-02-04T05:52:07.341" v="509" actId="20577"/>
        <pc:sldMkLst>
          <pc:docMk/>
          <pc:sldMk cId="957265694" sldId="295"/>
        </pc:sldMkLst>
        <pc:spChg chg="mod">
          <ac:chgData name="Raphael Ange Francois Adrien Chiarelli (LIN)" userId="6f8b4ab7-0992-490b-a0d5-30aac713eaec" providerId="ADAL" clId="{C4785E59-2FBB-4E15-A949-D5D5326DDD76}" dt="2025-02-04T05:52:07.341" v="509" actId="20577"/>
          <ac:spMkLst>
            <pc:docMk/>
            <pc:sldMk cId="957265694" sldId="295"/>
            <ac:spMk id="2" creationId="{81A532E1-A6C3-93C1-EA87-0F81205D43C3}"/>
          </ac:spMkLst>
        </pc:spChg>
      </pc:sldChg>
      <pc:sldChg chg="modSp mod">
        <pc:chgData name="Raphael Ange Francois Adrien Chiarelli (LIN)" userId="6f8b4ab7-0992-490b-a0d5-30aac713eaec" providerId="ADAL" clId="{C4785E59-2FBB-4E15-A949-D5D5326DDD76}" dt="2025-02-04T05:59:21.451" v="569" actId="20577"/>
        <pc:sldMkLst>
          <pc:docMk/>
          <pc:sldMk cId="1648893943" sldId="298"/>
        </pc:sldMkLst>
        <pc:spChg chg="mod">
          <ac:chgData name="Raphael Ange Francois Adrien Chiarelli (LIN)" userId="6f8b4ab7-0992-490b-a0d5-30aac713eaec" providerId="ADAL" clId="{C4785E59-2FBB-4E15-A949-D5D5326DDD76}" dt="2025-02-04T05:59:21.451" v="569" actId="20577"/>
          <ac:spMkLst>
            <pc:docMk/>
            <pc:sldMk cId="1648893943" sldId="298"/>
            <ac:spMk id="2" creationId="{BF812F4D-8525-765C-042E-B6E9092CB295}"/>
          </ac:spMkLst>
        </pc:spChg>
      </pc:sldChg>
      <pc:sldChg chg="add">
        <pc:chgData name="Raphael Ange Francois Adrien Chiarelli (LIN)" userId="6f8b4ab7-0992-490b-a0d5-30aac713eaec" providerId="ADAL" clId="{C4785E59-2FBB-4E15-A949-D5D5326DDD76}" dt="2025-02-04T05:33:26.497" v="0" actId="2890"/>
        <pc:sldMkLst>
          <pc:docMk/>
          <pc:sldMk cId="292306805" sldId="300"/>
        </pc:sldMkLst>
      </pc:sldChg>
      <pc:sldChg chg="modSp new mod">
        <pc:chgData name="Raphael Ange Francois Adrien Chiarelli (LIN)" userId="6f8b4ab7-0992-490b-a0d5-30aac713eaec" providerId="ADAL" clId="{C4785E59-2FBB-4E15-A949-D5D5326DDD76}" dt="2025-02-04T05:56:28.742" v="538" actId="20577"/>
        <pc:sldMkLst>
          <pc:docMk/>
          <pc:sldMk cId="462718418" sldId="301"/>
        </pc:sldMkLst>
      </pc:sldChg>
    </pc:docChg>
  </pc:docChgLst>
  <pc:docChgLst>
    <pc:chgData name="Raphael Ange Francois Adrien Chiarelli (LIN)" userId="6f8b4ab7-0992-490b-a0d5-30aac713eaec" providerId="ADAL" clId="{9288785A-DC8A-4C7D-964C-2F0703CC18D3}"/>
    <pc:docChg chg="undo custSel addSld delSld modSld sldOrd">
      <pc:chgData name="Raphael Ange Francois Adrien Chiarelli (LIN)" userId="6f8b4ab7-0992-490b-a0d5-30aac713eaec" providerId="ADAL" clId="{9288785A-DC8A-4C7D-964C-2F0703CC18D3}" dt="2025-02-06T06:01:34.571" v="686" actId="20577"/>
      <pc:docMkLst>
        <pc:docMk/>
      </pc:docMkLst>
      <pc:sldChg chg="modSp mod">
        <pc:chgData name="Raphael Ange Francois Adrien Chiarelli (LIN)" userId="6f8b4ab7-0992-490b-a0d5-30aac713eaec" providerId="ADAL" clId="{9288785A-DC8A-4C7D-964C-2F0703CC18D3}" dt="2025-02-06T05:40:40.167" v="296" actId="20577"/>
        <pc:sldMkLst>
          <pc:docMk/>
          <pc:sldMk cId="128632686" sldId="256"/>
        </pc:sldMkLst>
        <pc:spChg chg="mod">
          <ac:chgData name="Raphael Ange Francois Adrien Chiarelli (LIN)" userId="6f8b4ab7-0992-490b-a0d5-30aac713eaec" providerId="ADAL" clId="{9288785A-DC8A-4C7D-964C-2F0703CC18D3}" dt="2025-02-06T05:40:40.167" v="296" actId="20577"/>
          <ac:spMkLst>
            <pc:docMk/>
            <pc:sldMk cId="128632686" sldId="256"/>
            <ac:spMk id="3" creationId="{00000000-0000-0000-0000-000000000000}"/>
          </ac:spMkLst>
        </pc:spChg>
        <pc:spChg chg="mod">
          <ac:chgData name="Raphael Ange Francois Adrien Chiarelli (LIN)" userId="6f8b4ab7-0992-490b-a0d5-30aac713eaec" providerId="ADAL" clId="{9288785A-DC8A-4C7D-964C-2F0703CC18D3}" dt="2025-02-06T05:40:27.836" v="294" actId="20577"/>
          <ac:spMkLst>
            <pc:docMk/>
            <pc:sldMk cId="128632686" sldId="256"/>
            <ac:spMk id="5" creationId="{7DBE68A1-863C-76F6-519B-0A69E5DFC6A0}"/>
          </ac:spMkLst>
        </pc:spChg>
      </pc:sldChg>
      <pc:sldChg chg="modSp mod">
        <pc:chgData name="Raphael Ange Francois Adrien Chiarelli (LIN)" userId="6f8b4ab7-0992-490b-a0d5-30aac713eaec" providerId="ADAL" clId="{9288785A-DC8A-4C7D-964C-2F0703CC18D3}" dt="2025-02-06T05:40:49.109" v="297" actId="207"/>
        <pc:sldMkLst>
          <pc:docMk/>
          <pc:sldMk cId="1842616538" sldId="258"/>
        </pc:sldMkLst>
      </pc:sldChg>
      <pc:sldChg chg="addSp delSp modSp mod">
        <pc:chgData name="Raphael Ange Francois Adrien Chiarelli (LIN)" userId="6f8b4ab7-0992-490b-a0d5-30aac713eaec" providerId="ADAL" clId="{9288785A-DC8A-4C7D-964C-2F0703CC18D3}" dt="2025-02-06T05:46:04.409" v="352" actId="1076"/>
        <pc:sldMkLst>
          <pc:docMk/>
          <pc:sldMk cId="1419711398" sldId="260"/>
        </pc:sldMkLst>
      </pc:sldChg>
      <pc:sldChg chg="modSp mod">
        <pc:chgData name="Raphael Ange Francois Adrien Chiarelli (LIN)" userId="6f8b4ab7-0992-490b-a0d5-30aac713eaec" providerId="ADAL" clId="{9288785A-DC8A-4C7D-964C-2F0703CC18D3}" dt="2025-02-06T05:48:22.452" v="426" actId="1076"/>
        <pc:sldMkLst>
          <pc:docMk/>
          <pc:sldMk cId="1239348894" sldId="262"/>
        </pc:sldMkLst>
        <pc:spChg chg="mod">
          <ac:chgData name="Raphael Ange Francois Adrien Chiarelli (LIN)" userId="6f8b4ab7-0992-490b-a0d5-30aac713eaec" providerId="ADAL" clId="{9288785A-DC8A-4C7D-964C-2F0703CC18D3}" dt="2025-02-06T05:48:22.452" v="426" actId="1076"/>
          <ac:spMkLst>
            <pc:docMk/>
            <pc:sldMk cId="1239348894" sldId="262"/>
            <ac:spMk id="2" creationId="{9434977C-F91B-CDAA-C6BE-182951D0B2C6}"/>
          </ac:spMkLst>
        </pc:spChg>
      </pc:sldChg>
      <pc:sldChg chg="modSp mod">
        <pc:chgData name="Raphael Ange Francois Adrien Chiarelli (LIN)" userId="6f8b4ab7-0992-490b-a0d5-30aac713eaec" providerId="ADAL" clId="{9288785A-DC8A-4C7D-964C-2F0703CC18D3}" dt="2025-02-06T05:48:31.467" v="428" actId="1076"/>
        <pc:sldMkLst>
          <pc:docMk/>
          <pc:sldMk cId="2059254098" sldId="263"/>
        </pc:sldMkLst>
        <pc:spChg chg="mod">
          <ac:chgData name="Raphael Ange Francois Adrien Chiarelli (LIN)" userId="6f8b4ab7-0992-490b-a0d5-30aac713eaec" providerId="ADAL" clId="{9288785A-DC8A-4C7D-964C-2F0703CC18D3}" dt="2025-02-06T05:48:31.467" v="428" actId="1076"/>
          <ac:spMkLst>
            <pc:docMk/>
            <pc:sldMk cId="2059254098" sldId="263"/>
            <ac:spMk id="2" creationId="{935FDE58-3A36-9EC0-980B-390C8F9EE201}"/>
          </ac:spMkLst>
        </pc:spChg>
      </pc:sldChg>
      <pc:sldChg chg="modSp mod ord">
        <pc:chgData name="Raphael Ange Francois Adrien Chiarelli (LIN)" userId="6f8b4ab7-0992-490b-a0d5-30aac713eaec" providerId="ADAL" clId="{9288785A-DC8A-4C7D-964C-2F0703CC18D3}" dt="2025-02-06T05:49:34.671" v="435"/>
        <pc:sldMkLst>
          <pc:docMk/>
          <pc:sldMk cId="2785417407" sldId="265"/>
        </pc:sldMkLst>
      </pc:sldChg>
      <pc:sldChg chg="addSp delSp modSp mod modAnim">
        <pc:chgData name="Raphael Ange Francois Adrien Chiarelli (LIN)" userId="6f8b4ab7-0992-490b-a0d5-30aac713eaec" providerId="ADAL" clId="{9288785A-DC8A-4C7D-964C-2F0703CC18D3}" dt="2025-02-06T05:38:58.643" v="269"/>
        <pc:sldMkLst>
          <pc:docMk/>
          <pc:sldMk cId="3262907972" sldId="273"/>
        </pc:sldMkLst>
        <pc:spChg chg="add mod">
          <ac:chgData name="Raphael Ange Francois Adrien Chiarelli (LIN)" userId="6f8b4ab7-0992-490b-a0d5-30aac713eaec" providerId="ADAL" clId="{9288785A-DC8A-4C7D-964C-2F0703CC18D3}" dt="2025-02-06T05:35:38.403" v="176" actId="20577"/>
          <ac:spMkLst>
            <pc:docMk/>
            <pc:sldMk cId="3262907972" sldId="273"/>
            <ac:spMk id="2" creationId="{B8CFFD3F-CD02-1D8F-5D9C-2194141D5113}"/>
          </ac:spMkLst>
        </pc:spChg>
        <pc:spChg chg="mod ord">
          <ac:chgData name="Raphael Ange Francois Adrien Chiarelli (LIN)" userId="6f8b4ab7-0992-490b-a0d5-30aac713eaec" providerId="ADAL" clId="{9288785A-DC8A-4C7D-964C-2F0703CC18D3}" dt="2025-02-06T05:38:41.235" v="266" actId="164"/>
          <ac:spMkLst>
            <pc:docMk/>
            <pc:sldMk cId="3262907972" sldId="273"/>
            <ac:spMk id="8" creationId="{00000000-0000-0000-0000-000000000000}"/>
          </ac:spMkLst>
        </pc:spChg>
        <pc:spChg chg="mod">
          <ac:chgData name="Raphael Ange Francois Adrien Chiarelli (LIN)" userId="6f8b4ab7-0992-490b-a0d5-30aac713eaec" providerId="ADAL" clId="{9288785A-DC8A-4C7D-964C-2F0703CC18D3}" dt="2025-02-06T05:38:47.875" v="267" actId="164"/>
          <ac:spMkLst>
            <pc:docMk/>
            <pc:sldMk cId="3262907972" sldId="273"/>
            <ac:spMk id="9" creationId="{00000000-0000-0000-0000-000000000000}"/>
          </ac:spMkLst>
        </pc:spChg>
        <pc:grpChg chg="add mod">
          <ac:chgData name="Raphael Ange Francois Adrien Chiarelli (LIN)" userId="6f8b4ab7-0992-490b-a0d5-30aac713eaec" providerId="ADAL" clId="{9288785A-DC8A-4C7D-964C-2F0703CC18D3}" dt="2025-02-06T05:38:41.235" v="266" actId="164"/>
          <ac:grpSpMkLst>
            <pc:docMk/>
            <pc:sldMk cId="3262907972" sldId="273"/>
            <ac:grpSpMk id="3" creationId="{FE102918-A074-5477-D8D1-B8DFEEA54114}"/>
          </ac:grpSpMkLst>
        </pc:grpChg>
        <pc:grpChg chg="add mod">
          <ac:chgData name="Raphael Ange Francois Adrien Chiarelli (LIN)" userId="6f8b4ab7-0992-490b-a0d5-30aac713eaec" providerId="ADAL" clId="{9288785A-DC8A-4C7D-964C-2F0703CC18D3}" dt="2025-02-06T05:38:47.875" v="267" actId="164"/>
          <ac:grpSpMkLst>
            <pc:docMk/>
            <pc:sldMk cId="3262907972" sldId="273"/>
            <ac:grpSpMk id="13" creationId="{7122F16D-C4FC-0599-2842-41FD65799D56}"/>
          </ac:grpSpMkLst>
        </pc:grpChg>
        <pc:picChg chg="mod ord">
          <ac:chgData name="Raphael Ange Francois Adrien Chiarelli (LIN)" userId="6f8b4ab7-0992-490b-a0d5-30aac713eaec" providerId="ADAL" clId="{9288785A-DC8A-4C7D-964C-2F0703CC18D3}" dt="2025-02-06T05:38:47.875" v="267" actId="164"/>
          <ac:picMkLst>
            <pc:docMk/>
            <pc:sldMk cId="3262907972" sldId="273"/>
            <ac:picMk id="4" creationId="{00000000-0000-0000-0000-000000000000}"/>
          </ac:picMkLst>
        </pc:picChg>
        <pc:picChg chg="mod ord">
          <ac:chgData name="Raphael Ange Francois Adrien Chiarelli (LIN)" userId="6f8b4ab7-0992-490b-a0d5-30aac713eaec" providerId="ADAL" clId="{9288785A-DC8A-4C7D-964C-2F0703CC18D3}" dt="2025-02-06T05:38:11.289" v="245" actId="1076"/>
          <ac:picMkLst>
            <pc:docMk/>
            <pc:sldMk cId="3262907972" sldId="273"/>
            <ac:picMk id="10" creationId="{00000000-0000-0000-0000-000000000000}"/>
          </ac:picMkLst>
        </pc:picChg>
        <pc:picChg chg="add mod">
          <ac:chgData name="Raphael Ange Francois Adrien Chiarelli (LIN)" userId="6f8b4ab7-0992-490b-a0d5-30aac713eaec" providerId="ADAL" clId="{9288785A-DC8A-4C7D-964C-2F0703CC18D3}" dt="2025-02-06T05:38:08.785" v="244" actId="1076"/>
          <ac:picMkLst>
            <pc:docMk/>
            <pc:sldMk cId="3262907972" sldId="273"/>
            <ac:picMk id="1026" creationId="{D1E2B257-8910-8EF4-A136-11344C9517B1}"/>
          </ac:picMkLst>
        </pc:picChg>
        <pc:picChg chg="add mod">
          <ac:chgData name="Raphael Ange Francois Adrien Chiarelli (LIN)" userId="6f8b4ab7-0992-490b-a0d5-30aac713eaec" providerId="ADAL" clId="{9288785A-DC8A-4C7D-964C-2F0703CC18D3}" dt="2025-02-06T05:38:41.235" v="266" actId="164"/>
          <ac:picMkLst>
            <pc:docMk/>
            <pc:sldMk cId="3262907972" sldId="273"/>
            <ac:picMk id="1028" creationId="{E43214A5-7D73-F4F0-CA92-B8337F370950}"/>
          </ac:picMkLst>
        </pc:picChg>
      </pc:sldChg>
      <pc:sldChg chg="modSp mod">
        <pc:chgData name="Raphael Ange Francois Adrien Chiarelli (LIN)" userId="6f8b4ab7-0992-490b-a0d5-30aac713eaec" providerId="ADAL" clId="{9288785A-DC8A-4C7D-964C-2F0703CC18D3}" dt="2025-02-06T05:46:24.809" v="361" actId="1076"/>
        <pc:sldMkLst>
          <pc:docMk/>
          <pc:sldMk cId="2613339761" sldId="275"/>
        </pc:sldMkLst>
        <pc:spChg chg="mod">
          <ac:chgData name="Raphael Ange Francois Adrien Chiarelli (LIN)" userId="6f8b4ab7-0992-490b-a0d5-30aac713eaec" providerId="ADAL" clId="{9288785A-DC8A-4C7D-964C-2F0703CC18D3}" dt="2025-02-06T05:46:24.809" v="361" actId="1076"/>
          <ac:spMkLst>
            <pc:docMk/>
            <pc:sldMk cId="2613339761" sldId="275"/>
            <ac:spMk id="2" creationId="{8C30015C-815D-3BD7-0202-6C96074AF096}"/>
          </ac:spMkLst>
        </pc:spChg>
      </pc:sldChg>
      <pc:sldChg chg="modSp mod">
        <pc:chgData name="Raphael Ange Francois Adrien Chiarelli (LIN)" userId="6f8b4ab7-0992-490b-a0d5-30aac713eaec" providerId="ADAL" clId="{9288785A-DC8A-4C7D-964C-2F0703CC18D3}" dt="2025-02-06T05:47:10.664" v="381" actId="1076"/>
        <pc:sldMkLst>
          <pc:docMk/>
          <pc:sldMk cId="3901845368" sldId="276"/>
        </pc:sldMkLst>
        <pc:spChg chg="mod">
          <ac:chgData name="Raphael Ange Francois Adrien Chiarelli (LIN)" userId="6f8b4ab7-0992-490b-a0d5-30aac713eaec" providerId="ADAL" clId="{9288785A-DC8A-4C7D-964C-2F0703CC18D3}" dt="2025-02-06T05:47:10.664" v="381" actId="1076"/>
          <ac:spMkLst>
            <pc:docMk/>
            <pc:sldMk cId="3901845368" sldId="276"/>
            <ac:spMk id="2" creationId="{9595E111-61B6-87C0-6C23-07A54FC9E67F}"/>
          </ac:spMkLst>
        </pc:spChg>
        <pc:spChg chg="mod">
          <ac:chgData name="Raphael Ange Francois Adrien Chiarelli (LIN)" userId="6f8b4ab7-0992-490b-a0d5-30aac713eaec" providerId="ADAL" clId="{9288785A-DC8A-4C7D-964C-2F0703CC18D3}" dt="2025-02-06T05:47:03.863" v="378" actId="1076"/>
          <ac:spMkLst>
            <pc:docMk/>
            <pc:sldMk cId="3901845368" sldId="276"/>
            <ac:spMk id="3" creationId="{03D74EB9-D43E-3C2E-F521-0DB1CE22BFBC}"/>
          </ac:spMkLst>
        </pc:spChg>
      </pc:sldChg>
      <pc:sldChg chg="modSp mod">
        <pc:chgData name="Raphael Ange Francois Adrien Chiarelli (LIN)" userId="6f8b4ab7-0992-490b-a0d5-30aac713eaec" providerId="ADAL" clId="{9288785A-DC8A-4C7D-964C-2F0703CC18D3}" dt="2025-02-06T05:55:04.881" v="437" actId="20577"/>
        <pc:sldMkLst>
          <pc:docMk/>
          <pc:sldMk cId="3309314085" sldId="293"/>
        </pc:sldMkLst>
        <pc:spChg chg="mod">
          <ac:chgData name="Raphael Ange Francois Adrien Chiarelli (LIN)" userId="6f8b4ab7-0992-490b-a0d5-30aac713eaec" providerId="ADAL" clId="{9288785A-DC8A-4C7D-964C-2F0703CC18D3}" dt="2025-02-06T05:55:04.881" v="437" actId="20577"/>
          <ac:spMkLst>
            <pc:docMk/>
            <pc:sldMk cId="3309314085" sldId="293"/>
            <ac:spMk id="2" creationId="{E4D0411F-D37B-18E2-0A92-19B3937AAA93}"/>
          </ac:spMkLst>
        </pc:spChg>
      </pc:sldChg>
      <pc:sldChg chg="modSp mod">
        <pc:chgData name="Raphael Ange Francois Adrien Chiarelli (LIN)" userId="6f8b4ab7-0992-490b-a0d5-30aac713eaec" providerId="ADAL" clId="{9288785A-DC8A-4C7D-964C-2F0703CC18D3}" dt="2025-02-05T00:59:32.711" v="47"/>
        <pc:sldMkLst>
          <pc:docMk/>
          <pc:sldMk cId="957265694" sldId="295"/>
        </pc:sldMkLst>
        <pc:spChg chg="mod">
          <ac:chgData name="Raphael Ange Francois Adrien Chiarelli (LIN)" userId="6f8b4ab7-0992-490b-a0d5-30aac713eaec" providerId="ADAL" clId="{9288785A-DC8A-4C7D-964C-2F0703CC18D3}" dt="2025-02-05T00:59:32.711" v="47"/>
          <ac:spMkLst>
            <pc:docMk/>
            <pc:sldMk cId="957265694" sldId="295"/>
            <ac:spMk id="2" creationId="{81A532E1-A6C3-93C1-EA87-0F81205D43C3}"/>
          </ac:spMkLst>
        </pc:spChg>
      </pc:sldChg>
      <pc:sldChg chg="modSp mod ord">
        <pc:chgData name="Raphael Ange Francois Adrien Chiarelli (LIN)" userId="6f8b4ab7-0992-490b-a0d5-30aac713eaec" providerId="ADAL" clId="{9288785A-DC8A-4C7D-964C-2F0703CC18D3}" dt="2025-02-06T05:59:12.292" v="671" actId="14100"/>
        <pc:sldMkLst>
          <pc:docMk/>
          <pc:sldMk cId="1648893943" sldId="298"/>
        </pc:sldMkLst>
        <pc:spChg chg="mod">
          <ac:chgData name="Raphael Ange Francois Adrien Chiarelli (LIN)" userId="6f8b4ab7-0992-490b-a0d5-30aac713eaec" providerId="ADAL" clId="{9288785A-DC8A-4C7D-964C-2F0703CC18D3}" dt="2025-02-06T05:59:12.292" v="671" actId="14100"/>
          <ac:spMkLst>
            <pc:docMk/>
            <pc:sldMk cId="1648893943" sldId="298"/>
            <ac:spMk id="2" creationId="{BF812F4D-8525-765C-042E-B6E9092CB295}"/>
          </ac:spMkLst>
        </pc:spChg>
      </pc:sldChg>
      <pc:sldChg chg="modSp mod">
        <pc:chgData name="Raphael Ange Francois Adrien Chiarelli (LIN)" userId="6f8b4ab7-0992-490b-a0d5-30aac713eaec" providerId="ADAL" clId="{9288785A-DC8A-4C7D-964C-2F0703CC18D3}" dt="2025-02-06T06:00:19.854" v="672" actId="20577"/>
        <pc:sldMkLst>
          <pc:docMk/>
          <pc:sldMk cId="593189454" sldId="299"/>
        </pc:sldMkLst>
        <pc:spChg chg="mod">
          <ac:chgData name="Raphael Ange Francois Adrien Chiarelli (LIN)" userId="6f8b4ab7-0992-490b-a0d5-30aac713eaec" providerId="ADAL" clId="{9288785A-DC8A-4C7D-964C-2F0703CC18D3}" dt="2025-02-06T06:00:19.854" v="672" actId="20577"/>
          <ac:spMkLst>
            <pc:docMk/>
            <pc:sldMk cId="593189454" sldId="299"/>
            <ac:spMk id="2" creationId="{F0B980F2-8429-DC96-C829-E48160A756AC}"/>
          </ac:spMkLst>
        </pc:spChg>
      </pc:sldChg>
      <pc:sldChg chg="addSp delSp modSp add mod">
        <pc:chgData name="Raphael Ange Francois Adrien Chiarelli (LIN)" userId="6f8b4ab7-0992-490b-a0d5-30aac713eaec" providerId="ADAL" clId="{9288785A-DC8A-4C7D-964C-2F0703CC18D3}" dt="2025-02-06T05:57:48.455" v="652" actId="1076"/>
        <pc:sldMkLst>
          <pc:docMk/>
          <pc:sldMk cId="328344453" sldId="301"/>
        </pc:sldMkLst>
        <pc:spChg chg="add mod">
          <ac:chgData name="Raphael Ange Francois Adrien Chiarelli (LIN)" userId="6f8b4ab7-0992-490b-a0d5-30aac713eaec" providerId="ADAL" clId="{9288785A-DC8A-4C7D-964C-2F0703CC18D3}" dt="2025-02-06T05:57:48.455" v="652" actId="1076"/>
          <ac:spMkLst>
            <pc:docMk/>
            <pc:sldMk cId="328344453" sldId="301"/>
            <ac:spMk id="4" creationId="{07CEFCAE-6B48-6835-A93B-68E894333573}"/>
          </ac:spMkLst>
        </pc:spChg>
      </pc:sldChg>
      <pc:sldChg chg="del ord">
        <pc:chgData name="Raphael Ange Francois Adrien Chiarelli (LIN)" userId="6f8b4ab7-0992-490b-a0d5-30aac713eaec" providerId="ADAL" clId="{9288785A-DC8A-4C7D-964C-2F0703CC18D3}" dt="2025-02-06T05:55:24.294" v="438" actId="47"/>
        <pc:sldMkLst>
          <pc:docMk/>
          <pc:sldMk cId="462718418" sldId="301"/>
        </pc:sldMkLst>
      </pc:sldChg>
      <pc:sldChg chg="modSp new mod">
        <pc:chgData name="Raphael Ange Francois Adrien Chiarelli (LIN)" userId="6f8b4ab7-0992-490b-a0d5-30aac713eaec" providerId="ADAL" clId="{9288785A-DC8A-4C7D-964C-2F0703CC18D3}" dt="2025-02-06T06:01:34.571" v="686" actId="20577"/>
        <pc:sldMkLst>
          <pc:docMk/>
          <pc:sldMk cId="636141815" sldId="302"/>
        </pc:sldMkLst>
      </pc:sldChg>
      <pc:sldChg chg="delSp add del mod">
        <pc:chgData name="Raphael Ange Francois Adrien Chiarelli (LIN)" userId="6f8b4ab7-0992-490b-a0d5-30aac713eaec" providerId="ADAL" clId="{9288785A-DC8A-4C7D-964C-2F0703CC18D3}" dt="2025-02-06T05:49:20.647" v="431" actId="47"/>
        <pc:sldMkLst>
          <pc:docMk/>
          <pc:sldMk cId="3395615671" sldId="302"/>
        </pc:sldMkLst>
      </pc:sldChg>
    </pc:docChg>
  </pc:docChgLst>
  <pc:docChgLst>
    <pc:chgData name="Louis Jean Munsch (LIN)" userId="S::louis.munsch@cuhk.edu.hk::41c514ab-6ebb-40e0-9324-c31ae6e06501" providerId="AD" clId="Web-{469EFF29-8521-995F-7CC6-D2E4BBEE9434}"/>
    <pc:docChg chg="modSld">
      <pc:chgData name="Louis Jean Munsch (LIN)" userId="S::louis.munsch@cuhk.edu.hk::41c514ab-6ebb-40e0-9324-c31ae6e06501" providerId="AD" clId="Web-{469EFF29-8521-995F-7CC6-D2E4BBEE9434}" dt="2024-02-19T04:47:43.610" v="26" actId="20577"/>
      <pc:docMkLst>
        <pc:docMk/>
      </pc:docMkLst>
      <pc:sldChg chg="modSp">
        <pc:chgData name="Louis Jean Munsch (LIN)" userId="S::louis.munsch@cuhk.edu.hk::41c514ab-6ebb-40e0-9324-c31ae6e06501" providerId="AD" clId="Web-{469EFF29-8521-995F-7CC6-D2E4BBEE9434}" dt="2024-02-19T04:47:43.610" v="26" actId="20577"/>
        <pc:sldMkLst>
          <pc:docMk/>
          <pc:sldMk cId="2832650277" sldId="288"/>
        </pc:sldMkLst>
      </pc:sldChg>
      <pc:sldChg chg="modSp">
        <pc:chgData name="Louis Jean Munsch (LIN)" userId="S::louis.munsch@cuhk.edu.hk::41c514ab-6ebb-40e0-9324-c31ae6e06501" providerId="AD" clId="Web-{469EFF29-8521-995F-7CC6-D2E4BBEE9434}" dt="2024-02-19T04:46:46.076" v="2" actId="20577"/>
        <pc:sldMkLst>
          <pc:docMk/>
          <pc:sldMk cId="593189454" sldId="299"/>
        </pc:sldMkLst>
      </pc:sldChg>
    </pc:docChg>
  </pc:docChgLst>
  <pc:docChgLst>
    <pc:chgData name="Raphael Ange Francois Adrien Chiarelli (LIN)" userId="6f8b4ab7-0992-490b-a0d5-30aac713eaec" providerId="ADAL" clId="{4EF8DBC8-BB4A-4BD2-8AA4-FD2FB82F945F}"/>
    <pc:docChg chg="undo custSel addSld delSld modSld sldOrd">
      <pc:chgData name="Raphael Ange Francois Adrien Chiarelli (LIN)" userId="6f8b4ab7-0992-490b-a0d5-30aac713eaec" providerId="ADAL" clId="{4EF8DBC8-BB4A-4BD2-8AA4-FD2FB82F945F}" dt="2025-02-26T08:06:57.193" v="614" actId="693"/>
      <pc:docMkLst>
        <pc:docMk/>
      </pc:docMkLst>
      <pc:sldChg chg="addSp delSp modSp del mod">
        <pc:chgData name="Raphael Ange Francois Adrien Chiarelli (LIN)" userId="6f8b4ab7-0992-490b-a0d5-30aac713eaec" providerId="ADAL" clId="{4EF8DBC8-BB4A-4BD2-8AA4-FD2FB82F945F}" dt="2025-02-26T07:56:48.047" v="434" actId="47"/>
        <pc:sldMkLst>
          <pc:docMk/>
          <pc:sldMk cId="1842616538" sldId="258"/>
        </pc:sldMkLst>
        <pc:spChg chg="add mod">
          <ac:chgData name="Raphael Ange Francois Adrien Chiarelli (LIN)" userId="6f8b4ab7-0992-490b-a0d5-30aac713eaec" providerId="ADAL" clId="{4EF8DBC8-BB4A-4BD2-8AA4-FD2FB82F945F}" dt="2025-02-26T07:26:45.164" v="28"/>
          <ac:spMkLst>
            <pc:docMk/>
            <pc:sldMk cId="1842616538" sldId="258"/>
            <ac:spMk id="2" creationId="{C141D72C-24CE-1C7E-0225-90BA75AD041C}"/>
          </ac:spMkLst>
        </pc:spChg>
        <pc:spChg chg="add mod">
          <ac:chgData name="Raphael Ange Francois Adrien Chiarelli (LIN)" userId="6f8b4ab7-0992-490b-a0d5-30aac713eaec" providerId="ADAL" clId="{4EF8DBC8-BB4A-4BD2-8AA4-FD2FB82F945F}" dt="2025-02-26T07:54:54.031" v="420" actId="207"/>
          <ac:spMkLst>
            <pc:docMk/>
            <pc:sldMk cId="1842616538" sldId="258"/>
            <ac:spMk id="3" creationId="{C141D72C-24CE-1C7E-0225-90BA75AD041C}"/>
          </ac:spMkLst>
        </pc:spChg>
        <pc:spChg chg="add del mod">
          <ac:chgData name="Raphael Ange Francois Adrien Chiarelli (LIN)" userId="6f8b4ab7-0992-490b-a0d5-30aac713eaec" providerId="ADAL" clId="{4EF8DBC8-BB4A-4BD2-8AA4-FD2FB82F945F}" dt="2025-02-26T07:56:45.718" v="433" actId="478"/>
          <ac:spMkLst>
            <pc:docMk/>
            <pc:sldMk cId="1842616538" sldId="258"/>
            <ac:spMk id="5" creationId="{0F6A9782-3204-7502-7F10-506516D8157D}"/>
          </ac:spMkLst>
        </pc:spChg>
        <pc:spChg chg="add del">
          <ac:chgData name="Raphael Ange Francois Adrien Chiarelli (LIN)" userId="6f8b4ab7-0992-490b-a0d5-30aac713eaec" providerId="ADAL" clId="{4EF8DBC8-BB4A-4BD2-8AA4-FD2FB82F945F}" dt="2025-02-26T07:26:48.352" v="30" actId="478"/>
          <ac:spMkLst>
            <pc:docMk/>
            <pc:sldMk cId="1842616538" sldId="258"/>
            <ac:spMk id="5" creationId="{FBABB666-879E-35F5-D6A5-892C3BA5A143}"/>
          </ac:spMkLst>
        </pc:spChg>
        <pc:picChg chg="del mod">
          <ac:chgData name="Raphael Ange Francois Adrien Chiarelli (LIN)" userId="6f8b4ab7-0992-490b-a0d5-30aac713eaec" providerId="ADAL" clId="{4EF8DBC8-BB4A-4BD2-8AA4-FD2FB82F945F}" dt="2025-02-26T07:56:44.137" v="432" actId="478"/>
          <ac:picMkLst>
            <pc:docMk/>
            <pc:sldMk cId="1842616538" sldId="258"/>
            <ac:picMk id="4" creationId="{E1547EE4-9E35-2190-C1E2-12333FCBE6D4}"/>
          </ac:picMkLst>
        </pc:picChg>
      </pc:sldChg>
      <pc:sldChg chg="addSp delSp modSp add del mod">
        <pc:chgData name="Raphael Ange Francois Adrien Chiarelli (LIN)" userId="6f8b4ab7-0992-490b-a0d5-30aac713eaec" providerId="ADAL" clId="{4EF8DBC8-BB4A-4BD2-8AA4-FD2FB82F945F}" dt="2025-02-26T07:56:20.583" v="429" actId="47"/>
        <pc:sldMkLst>
          <pc:docMk/>
          <pc:sldMk cId="1419711398" sldId="260"/>
        </pc:sldMkLst>
        <pc:spChg chg="mod ord">
          <ac:chgData name="Raphael Ange Francois Adrien Chiarelli (LIN)" userId="6f8b4ab7-0992-490b-a0d5-30aac713eaec" providerId="ADAL" clId="{4EF8DBC8-BB4A-4BD2-8AA4-FD2FB82F945F}" dt="2025-02-26T07:54:17.116" v="414" actId="166"/>
          <ac:spMkLst>
            <pc:docMk/>
            <pc:sldMk cId="1419711398" sldId="260"/>
            <ac:spMk id="2" creationId="{C141D72C-24CE-1C7E-0225-90BA75AD041C}"/>
          </ac:spMkLst>
        </pc:spChg>
        <pc:spChg chg="del mod ord">
          <ac:chgData name="Raphael Ange Francois Adrien Chiarelli (LIN)" userId="6f8b4ab7-0992-490b-a0d5-30aac713eaec" providerId="ADAL" clId="{4EF8DBC8-BB4A-4BD2-8AA4-FD2FB82F945F}" dt="2025-02-26T07:55:19.951" v="424" actId="478"/>
          <ac:spMkLst>
            <pc:docMk/>
            <pc:sldMk cId="1419711398" sldId="260"/>
            <ac:spMk id="3" creationId="{ADD1B023-7641-6AAD-06EB-AFA7BB97967D}"/>
          </ac:spMkLst>
        </pc:spChg>
        <pc:spChg chg="add del mod">
          <ac:chgData name="Raphael Ange Francois Adrien Chiarelli (LIN)" userId="6f8b4ab7-0992-490b-a0d5-30aac713eaec" providerId="ADAL" clId="{4EF8DBC8-BB4A-4BD2-8AA4-FD2FB82F945F}" dt="2025-02-26T07:29:40.923" v="98" actId="478"/>
          <ac:spMkLst>
            <pc:docMk/>
            <pc:sldMk cId="1419711398" sldId="260"/>
            <ac:spMk id="6" creationId="{DDC8F2C2-FA4E-881E-B29A-8BD25A3AFBEB}"/>
          </ac:spMkLst>
        </pc:spChg>
        <pc:spChg chg="del">
          <ac:chgData name="Raphael Ange Francois Adrien Chiarelli (LIN)" userId="6f8b4ab7-0992-490b-a0d5-30aac713eaec" providerId="ADAL" clId="{4EF8DBC8-BB4A-4BD2-8AA4-FD2FB82F945F}" dt="2025-02-26T07:55:21.527" v="425" actId="478"/>
          <ac:spMkLst>
            <pc:docMk/>
            <pc:sldMk cId="1419711398" sldId="260"/>
            <ac:spMk id="8" creationId="{EE089A49-A75F-86CC-A4C0-37A7AEE0390B}"/>
          </ac:spMkLst>
        </pc:spChg>
        <pc:picChg chg="del">
          <ac:chgData name="Raphael Ange Francois Adrien Chiarelli (LIN)" userId="6f8b4ab7-0992-490b-a0d5-30aac713eaec" providerId="ADAL" clId="{4EF8DBC8-BB4A-4BD2-8AA4-FD2FB82F945F}" dt="2025-02-26T07:29:37.286" v="97" actId="478"/>
          <ac:picMkLst>
            <pc:docMk/>
            <pc:sldMk cId="1419711398" sldId="260"/>
            <ac:picMk id="4" creationId="{9EDF77D0-5604-2D4E-6252-C3D5483FD80B}"/>
          </ac:picMkLst>
        </pc:picChg>
        <pc:picChg chg="add mod">
          <ac:chgData name="Raphael Ange Francois Adrien Chiarelli (LIN)" userId="6f8b4ab7-0992-490b-a0d5-30aac713eaec" providerId="ADAL" clId="{4EF8DBC8-BB4A-4BD2-8AA4-FD2FB82F945F}" dt="2025-02-26T07:55:30.632" v="428" actId="1076"/>
          <ac:picMkLst>
            <pc:docMk/>
            <pc:sldMk cId="1419711398" sldId="260"/>
            <ac:picMk id="1026" creationId="{8156FDA9-9AD8-4E44-D68E-18A58003C6BF}"/>
          </ac:picMkLst>
        </pc:picChg>
        <pc:picChg chg="del mod">
          <ac:chgData name="Raphael Ange Francois Adrien Chiarelli (LIN)" userId="6f8b4ab7-0992-490b-a0d5-30aac713eaec" providerId="ADAL" clId="{4EF8DBC8-BB4A-4BD2-8AA4-FD2FB82F945F}" dt="2025-02-26T07:55:18.130" v="423" actId="478"/>
          <ac:picMkLst>
            <pc:docMk/>
            <pc:sldMk cId="1419711398" sldId="260"/>
            <ac:picMk id="2050" creationId="{5C8D7FA0-7269-A48A-43A7-72AC69455400}"/>
          </ac:picMkLst>
        </pc:picChg>
      </pc:sldChg>
      <pc:sldChg chg="addSp delSp modSp mod">
        <pc:chgData name="Raphael Ange Francois Adrien Chiarelli (LIN)" userId="6f8b4ab7-0992-490b-a0d5-30aac713eaec" providerId="ADAL" clId="{4EF8DBC8-BB4A-4BD2-8AA4-FD2FB82F945F}" dt="2025-02-26T07:44:06.971" v="243" actId="1076"/>
        <pc:sldMkLst>
          <pc:docMk/>
          <pc:sldMk cId="1239348894" sldId="262"/>
        </pc:sldMkLst>
        <pc:spChg chg="mod ord">
          <ac:chgData name="Raphael Ange Francois Adrien Chiarelli (LIN)" userId="6f8b4ab7-0992-490b-a0d5-30aac713eaec" providerId="ADAL" clId="{4EF8DBC8-BB4A-4BD2-8AA4-FD2FB82F945F}" dt="2025-02-26T07:44:06.971" v="243" actId="1076"/>
          <ac:spMkLst>
            <pc:docMk/>
            <pc:sldMk cId="1239348894" sldId="262"/>
            <ac:spMk id="2" creationId="{9434977C-F91B-CDAA-C6BE-182951D0B2C6}"/>
          </ac:spMkLst>
        </pc:spChg>
        <pc:spChg chg="add del mod">
          <ac:chgData name="Raphael Ange Francois Adrien Chiarelli (LIN)" userId="6f8b4ab7-0992-490b-a0d5-30aac713eaec" providerId="ADAL" clId="{4EF8DBC8-BB4A-4BD2-8AA4-FD2FB82F945F}" dt="2025-02-26T07:43:18.750" v="196" actId="478"/>
          <ac:spMkLst>
            <pc:docMk/>
            <pc:sldMk cId="1239348894" sldId="262"/>
            <ac:spMk id="5" creationId="{480CDBA6-E321-4CFE-6501-62AE71CCD2B2}"/>
          </ac:spMkLst>
        </pc:spChg>
        <pc:picChg chg="del">
          <ac:chgData name="Raphael Ange Francois Adrien Chiarelli (LIN)" userId="6f8b4ab7-0992-490b-a0d5-30aac713eaec" providerId="ADAL" clId="{4EF8DBC8-BB4A-4BD2-8AA4-FD2FB82F945F}" dt="2025-02-26T07:43:14.034" v="193" actId="478"/>
          <ac:picMkLst>
            <pc:docMk/>
            <pc:sldMk cId="1239348894" sldId="262"/>
            <ac:picMk id="4" creationId="{AE61FDA7-765C-C939-4487-E23B2AFE322D}"/>
          </ac:picMkLst>
        </pc:picChg>
        <pc:picChg chg="add mod">
          <ac:chgData name="Raphael Ange Francois Adrien Chiarelli (LIN)" userId="6f8b4ab7-0992-490b-a0d5-30aac713eaec" providerId="ADAL" clId="{4EF8DBC8-BB4A-4BD2-8AA4-FD2FB82F945F}" dt="2025-02-26T07:43:30.898" v="202" actId="1076"/>
          <ac:picMkLst>
            <pc:docMk/>
            <pc:sldMk cId="1239348894" sldId="262"/>
            <ac:picMk id="4098" creationId="{A7B99EE5-2629-6236-C701-3A2A5F886C2C}"/>
          </ac:picMkLst>
        </pc:picChg>
      </pc:sldChg>
      <pc:sldChg chg="addSp delSp modSp mod">
        <pc:chgData name="Raphael Ange Francois Adrien Chiarelli (LIN)" userId="6f8b4ab7-0992-490b-a0d5-30aac713eaec" providerId="ADAL" clId="{4EF8DBC8-BB4A-4BD2-8AA4-FD2FB82F945F}" dt="2025-02-26T07:47:16.058" v="280" actId="207"/>
        <pc:sldMkLst>
          <pc:docMk/>
          <pc:sldMk cId="2059254098" sldId="263"/>
        </pc:sldMkLst>
        <pc:spChg chg="mod ord">
          <ac:chgData name="Raphael Ange Francois Adrien Chiarelli (LIN)" userId="6f8b4ab7-0992-490b-a0d5-30aac713eaec" providerId="ADAL" clId="{4EF8DBC8-BB4A-4BD2-8AA4-FD2FB82F945F}" dt="2025-02-26T07:47:16.058" v="280" actId="207"/>
          <ac:spMkLst>
            <pc:docMk/>
            <pc:sldMk cId="2059254098" sldId="263"/>
            <ac:spMk id="2" creationId="{935FDE58-3A36-9EC0-980B-390C8F9EE201}"/>
          </ac:spMkLst>
        </pc:spChg>
        <pc:spChg chg="add del mod">
          <ac:chgData name="Raphael Ange Francois Adrien Chiarelli (LIN)" userId="6f8b4ab7-0992-490b-a0d5-30aac713eaec" providerId="ADAL" clId="{4EF8DBC8-BB4A-4BD2-8AA4-FD2FB82F945F}" dt="2025-02-26T07:45:12.828" v="245" actId="478"/>
          <ac:spMkLst>
            <pc:docMk/>
            <pc:sldMk cId="2059254098" sldId="263"/>
            <ac:spMk id="5" creationId="{D1F3962C-75A2-0BC2-7CC7-E8FF4BF6CDA7}"/>
          </ac:spMkLst>
        </pc:spChg>
        <pc:picChg chg="del">
          <ac:chgData name="Raphael Ange Francois Adrien Chiarelli (LIN)" userId="6f8b4ab7-0992-490b-a0d5-30aac713eaec" providerId="ADAL" clId="{4EF8DBC8-BB4A-4BD2-8AA4-FD2FB82F945F}" dt="2025-02-26T07:45:10.089" v="244" actId="478"/>
          <ac:picMkLst>
            <pc:docMk/>
            <pc:sldMk cId="2059254098" sldId="263"/>
            <ac:picMk id="4" creationId="{7959C85E-4311-5FB6-3BAD-8EAD1D5DE14F}"/>
          </ac:picMkLst>
        </pc:picChg>
        <pc:picChg chg="add mod">
          <ac:chgData name="Raphael Ange Francois Adrien Chiarelli (LIN)" userId="6f8b4ab7-0992-490b-a0d5-30aac713eaec" providerId="ADAL" clId="{4EF8DBC8-BB4A-4BD2-8AA4-FD2FB82F945F}" dt="2025-02-26T07:46:47.713" v="267" actId="14100"/>
          <ac:picMkLst>
            <pc:docMk/>
            <pc:sldMk cId="2059254098" sldId="263"/>
            <ac:picMk id="5122" creationId="{03EFB889-88E2-F393-9AD3-664F4B559C86}"/>
          </ac:picMkLst>
        </pc:picChg>
        <pc:picChg chg="add mod">
          <ac:chgData name="Raphael Ange Francois Adrien Chiarelli (LIN)" userId="6f8b4ab7-0992-490b-a0d5-30aac713eaec" providerId="ADAL" clId="{4EF8DBC8-BB4A-4BD2-8AA4-FD2FB82F945F}" dt="2025-02-26T07:47:06.004" v="278" actId="14100"/>
          <ac:picMkLst>
            <pc:docMk/>
            <pc:sldMk cId="2059254098" sldId="263"/>
            <ac:picMk id="5124" creationId="{48CA173F-DA03-BD0B-B7AC-393E4707C09F}"/>
          </ac:picMkLst>
        </pc:picChg>
        <pc:picChg chg="add mod">
          <ac:chgData name="Raphael Ange Francois Adrien Chiarelli (LIN)" userId="6f8b4ab7-0992-490b-a0d5-30aac713eaec" providerId="ADAL" clId="{4EF8DBC8-BB4A-4BD2-8AA4-FD2FB82F945F}" dt="2025-02-26T07:47:10.119" v="279" actId="14100"/>
          <ac:picMkLst>
            <pc:docMk/>
            <pc:sldMk cId="2059254098" sldId="263"/>
            <ac:picMk id="5126" creationId="{E275CE08-550A-C237-FBF1-15B0C40DCE96}"/>
          </ac:picMkLst>
        </pc:picChg>
      </pc:sldChg>
      <pc:sldChg chg="modSp del mod">
        <pc:chgData name="Raphael Ange Francois Adrien Chiarelli (LIN)" userId="6f8b4ab7-0992-490b-a0d5-30aac713eaec" providerId="ADAL" clId="{4EF8DBC8-BB4A-4BD2-8AA4-FD2FB82F945F}" dt="2025-02-26T07:58:34.194" v="477" actId="47"/>
        <pc:sldMkLst>
          <pc:docMk/>
          <pc:sldMk cId="2785417407" sldId="265"/>
        </pc:sldMkLst>
        <pc:picChg chg="mod">
          <ac:chgData name="Raphael Ange Francois Adrien Chiarelli (LIN)" userId="6f8b4ab7-0992-490b-a0d5-30aac713eaec" providerId="ADAL" clId="{4EF8DBC8-BB4A-4BD2-8AA4-FD2FB82F945F}" dt="2025-02-26T07:57:01.069" v="442" actId="1076"/>
          <ac:picMkLst>
            <pc:docMk/>
            <pc:sldMk cId="2785417407" sldId="265"/>
            <ac:picMk id="4" creationId="{EA627CDD-1CBA-AEF9-2500-A8E7D6FC4182}"/>
          </ac:picMkLst>
        </pc:picChg>
      </pc:sldChg>
      <pc:sldChg chg="addSp delSp modSp mod">
        <pc:chgData name="Raphael Ange Francois Adrien Chiarelli (LIN)" userId="6f8b4ab7-0992-490b-a0d5-30aac713eaec" providerId="ADAL" clId="{4EF8DBC8-BB4A-4BD2-8AA4-FD2FB82F945F}" dt="2025-02-26T07:36:22.057" v="159" actId="207"/>
        <pc:sldMkLst>
          <pc:docMk/>
          <pc:sldMk cId="2613339761" sldId="275"/>
        </pc:sldMkLst>
        <pc:spChg chg="mod ord">
          <ac:chgData name="Raphael Ange Francois Adrien Chiarelli (LIN)" userId="6f8b4ab7-0992-490b-a0d5-30aac713eaec" providerId="ADAL" clId="{4EF8DBC8-BB4A-4BD2-8AA4-FD2FB82F945F}" dt="2025-02-26T07:36:22.057" v="159" actId="207"/>
          <ac:spMkLst>
            <pc:docMk/>
            <pc:sldMk cId="2613339761" sldId="275"/>
            <ac:spMk id="2" creationId="{8C30015C-815D-3BD7-0202-6C96074AF096}"/>
          </ac:spMkLst>
        </pc:spChg>
        <pc:spChg chg="del">
          <ac:chgData name="Raphael Ange Francois Adrien Chiarelli (LIN)" userId="6f8b4ab7-0992-490b-a0d5-30aac713eaec" providerId="ADAL" clId="{4EF8DBC8-BB4A-4BD2-8AA4-FD2FB82F945F}" dt="2025-02-26T07:33:07.940" v="122" actId="478"/>
          <ac:spMkLst>
            <pc:docMk/>
            <pc:sldMk cId="2613339761" sldId="275"/>
            <ac:spMk id="9" creationId="{41B179FA-5CA4-9344-9805-0A25092B207B}"/>
          </ac:spMkLst>
        </pc:spChg>
        <pc:picChg chg="del">
          <ac:chgData name="Raphael Ange Francois Adrien Chiarelli (LIN)" userId="6f8b4ab7-0992-490b-a0d5-30aac713eaec" providerId="ADAL" clId="{4EF8DBC8-BB4A-4BD2-8AA4-FD2FB82F945F}" dt="2025-02-26T07:33:06.603" v="121" actId="478"/>
          <ac:picMkLst>
            <pc:docMk/>
            <pc:sldMk cId="2613339761" sldId="275"/>
            <ac:picMk id="4" creationId="{77A186DA-B118-157B-AF1B-1464CB25BF15}"/>
          </ac:picMkLst>
        </pc:picChg>
        <pc:picChg chg="del">
          <ac:chgData name="Raphael Ange Francois Adrien Chiarelli (LIN)" userId="6f8b4ab7-0992-490b-a0d5-30aac713eaec" providerId="ADAL" clId="{4EF8DBC8-BB4A-4BD2-8AA4-FD2FB82F945F}" dt="2025-02-26T07:32:06.504" v="117" actId="478"/>
          <ac:picMkLst>
            <pc:docMk/>
            <pc:sldMk cId="2613339761" sldId="275"/>
            <ac:picMk id="5" creationId="{D3854A29-E52D-CDF1-5AE4-96D993DEB48C}"/>
          </ac:picMkLst>
        </pc:picChg>
        <pc:picChg chg="del mod">
          <ac:chgData name="Raphael Ange Francois Adrien Chiarelli (LIN)" userId="6f8b4ab7-0992-490b-a0d5-30aac713eaec" providerId="ADAL" clId="{4EF8DBC8-BB4A-4BD2-8AA4-FD2FB82F945F}" dt="2025-02-26T07:33:05.737" v="120" actId="478"/>
          <ac:picMkLst>
            <pc:docMk/>
            <pc:sldMk cId="2613339761" sldId="275"/>
            <ac:picMk id="7" creationId="{A91962C6-F72C-A148-50E5-17F5EE809B2D}"/>
          </ac:picMkLst>
        </pc:picChg>
        <pc:picChg chg="add mod">
          <ac:chgData name="Raphael Ange Francois Adrien Chiarelli (LIN)" userId="6f8b4ab7-0992-490b-a0d5-30aac713eaec" providerId="ADAL" clId="{4EF8DBC8-BB4A-4BD2-8AA4-FD2FB82F945F}" dt="2025-02-26T07:35:58.481" v="152" actId="1076"/>
          <ac:picMkLst>
            <pc:docMk/>
            <pc:sldMk cId="2613339761" sldId="275"/>
            <ac:picMk id="2050" creationId="{30EA72AD-BAC1-3CFB-1A59-D1AE5C1248B6}"/>
          </ac:picMkLst>
        </pc:picChg>
        <pc:picChg chg="add mod">
          <ac:chgData name="Raphael Ange Francois Adrien Chiarelli (LIN)" userId="6f8b4ab7-0992-490b-a0d5-30aac713eaec" providerId="ADAL" clId="{4EF8DBC8-BB4A-4BD2-8AA4-FD2FB82F945F}" dt="2025-02-26T07:35:50.423" v="149" actId="14100"/>
          <ac:picMkLst>
            <pc:docMk/>
            <pc:sldMk cId="2613339761" sldId="275"/>
            <ac:picMk id="2052" creationId="{78F53948-247B-AA9C-3582-2A8A1914C253}"/>
          </ac:picMkLst>
        </pc:picChg>
        <pc:picChg chg="add del mod">
          <ac:chgData name="Raphael Ange Francois Adrien Chiarelli (LIN)" userId="6f8b4ab7-0992-490b-a0d5-30aac713eaec" providerId="ADAL" clId="{4EF8DBC8-BB4A-4BD2-8AA4-FD2FB82F945F}" dt="2025-02-26T07:35:05.332" v="136" actId="478"/>
          <ac:picMkLst>
            <pc:docMk/>
            <pc:sldMk cId="2613339761" sldId="275"/>
            <ac:picMk id="2054" creationId="{1B4F18BF-6AE9-5806-F7D3-583C9FC8AA10}"/>
          </ac:picMkLst>
        </pc:picChg>
        <pc:picChg chg="add mod">
          <ac:chgData name="Raphael Ange Francois Adrien Chiarelli (LIN)" userId="6f8b4ab7-0992-490b-a0d5-30aac713eaec" providerId="ADAL" clId="{4EF8DBC8-BB4A-4BD2-8AA4-FD2FB82F945F}" dt="2025-02-26T07:35:09.386" v="137" actId="1076"/>
          <ac:picMkLst>
            <pc:docMk/>
            <pc:sldMk cId="2613339761" sldId="275"/>
            <ac:picMk id="2056" creationId="{0F307158-DAD7-C476-7387-066A02300C32}"/>
          </ac:picMkLst>
        </pc:picChg>
      </pc:sldChg>
      <pc:sldChg chg="addSp delSp modSp mod">
        <pc:chgData name="Raphael Ange Francois Adrien Chiarelli (LIN)" userId="6f8b4ab7-0992-490b-a0d5-30aac713eaec" providerId="ADAL" clId="{4EF8DBC8-BB4A-4BD2-8AA4-FD2FB82F945F}" dt="2025-02-26T07:56:32.957" v="430" actId="1036"/>
        <pc:sldMkLst>
          <pc:docMk/>
          <pc:sldMk cId="3901845368" sldId="276"/>
        </pc:sldMkLst>
        <pc:spChg chg="mod ord">
          <ac:chgData name="Raphael Ange Francois Adrien Chiarelli (LIN)" userId="6f8b4ab7-0992-490b-a0d5-30aac713eaec" providerId="ADAL" clId="{4EF8DBC8-BB4A-4BD2-8AA4-FD2FB82F945F}" dt="2025-02-26T07:56:32.957" v="430" actId="1036"/>
          <ac:spMkLst>
            <pc:docMk/>
            <pc:sldMk cId="3901845368" sldId="276"/>
            <ac:spMk id="2" creationId="{9595E111-61B6-87C0-6C23-07A54FC9E67F}"/>
          </ac:spMkLst>
        </pc:spChg>
        <pc:spChg chg="mod ord">
          <ac:chgData name="Raphael Ange Francois Adrien Chiarelli (LIN)" userId="6f8b4ab7-0992-490b-a0d5-30aac713eaec" providerId="ADAL" clId="{4EF8DBC8-BB4A-4BD2-8AA4-FD2FB82F945F}" dt="2025-02-26T07:40:48.175" v="191" actId="114"/>
          <ac:spMkLst>
            <pc:docMk/>
            <pc:sldMk cId="3901845368" sldId="276"/>
            <ac:spMk id="3" creationId="{03D74EB9-D43E-3C2E-F521-0DB1CE22BFBC}"/>
          </ac:spMkLst>
        </pc:spChg>
        <pc:spChg chg="add del mod">
          <ac:chgData name="Raphael Ange Francois Adrien Chiarelli (LIN)" userId="6f8b4ab7-0992-490b-a0d5-30aac713eaec" providerId="ADAL" clId="{4EF8DBC8-BB4A-4BD2-8AA4-FD2FB82F945F}" dt="2025-02-26T07:37:06.700" v="161" actId="478"/>
          <ac:spMkLst>
            <pc:docMk/>
            <pc:sldMk cId="3901845368" sldId="276"/>
            <ac:spMk id="6" creationId="{2DDB2F53-453C-5FD8-E3DB-198AF485564F}"/>
          </ac:spMkLst>
        </pc:spChg>
        <pc:spChg chg="add del mod">
          <ac:chgData name="Raphael Ange Francois Adrien Chiarelli (LIN)" userId="6f8b4ab7-0992-490b-a0d5-30aac713eaec" providerId="ADAL" clId="{4EF8DBC8-BB4A-4BD2-8AA4-FD2FB82F945F}" dt="2025-02-26T07:37:19.104" v="166" actId="478"/>
          <ac:spMkLst>
            <pc:docMk/>
            <pc:sldMk cId="3901845368" sldId="276"/>
            <ac:spMk id="8" creationId="{DC6D1E2F-CDDC-14E7-6389-99C32D8D3D51}"/>
          </ac:spMkLst>
        </pc:spChg>
        <pc:picChg chg="add del mod">
          <ac:chgData name="Raphael Ange Francois Adrien Chiarelli (LIN)" userId="6f8b4ab7-0992-490b-a0d5-30aac713eaec" providerId="ADAL" clId="{4EF8DBC8-BB4A-4BD2-8AA4-FD2FB82F945F}" dt="2025-02-26T07:37:16.834" v="165" actId="478"/>
          <ac:picMkLst>
            <pc:docMk/>
            <pc:sldMk cId="3901845368" sldId="276"/>
            <ac:picMk id="4" creationId="{EDEE4037-D946-E8C0-EF0C-BDC86EC6B7ED}"/>
          </ac:picMkLst>
        </pc:picChg>
        <pc:picChg chg="add mod">
          <ac:chgData name="Raphael Ange Francois Adrien Chiarelli (LIN)" userId="6f8b4ab7-0992-490b-a0d5-30aac713eaec" providerId="ADAL" clId="{4EF8DBC8-BB4A-4BD2-8AA4-FD2FB82F945F}" dt="2025-02-26T07:40:10.971" v="184" actId="1076"/>
          <ac:picMkLst>
            <pc:docMk/>
            <pc:sldMk cId="3901845368" sldId="276"/>
            <ac:picMk id="10" creationId="{A67C2AFF-5CC8-6F62-52CD-ED094D262B12}"/>
          </ac:picMkLst>
        </pc:picChg>
        <pc:picChg chg="add mod">
          <ac:chgData name="Raphael Ange Francois Adrien Chiarelli (LIN)" userId="6f8b4ab7-0992-490b-a0d5-30aac713eaec" providerId="ADAL" clId="{4EF8DBC8-BB4A-4BD2-8AA4-FD2FB82F945F}" dt="2025-02-26T07:40:19.351" v="185" actId="166"/>
          <ac:picMkLst>
            <pc:docMk/>
            <pc:sldMk cId="3901845368" sldId="276"/>
            <ac:picMk id="3074" creationId="{58D7434E-C76D-0735-EC74-6471EDC5ED6D}"/>
          </ac:picMkLst>
        </pc:picChg>
        <pc:picChg chg="add del mod">
          <ac:chgData name="Raphael Ange Francois Adrien Chiarelli (LIN)" userId="6f8b4ab7-0992-490b-a0d5-30aac713eaec" providerId="ADAL" clId="{4EF8DBC8-BB4A-4BD2-8AA4-FD2FB82F945F}" dt="2025-02-26T07:40:03.148" v="180" actId="478"/>
          <ac:picMkLst>
            <pc:docMk/>
            <pc:sldMk cId="3901845368" sldId="276"/>
            <ac:picMk id="3076" creationId="{68169D61-ADE9-967E-394D-01E0F65D3B3D}"/>
          </ac:picMkLst>
        </pc:picChg>
      </pc:sldChg>
      <pc:sldChg chg="addSp modSp mod">
        <pc:chgData name="Raphael Ange Francois Adrien Chiarelli (LIN)" userId="6f8b4ab7-0992-490b-a0d5-30aac713eaec" providerId="ADAL" clId="{4EF8DBC8-BB4A-4BD2-8AA4-FD2FB82F945F}" dt="2025-02-26T07:50:01.074" v="287" actId="1076"/>
        <pc:sldMkLst>
          <pc:docMk/>
          <pc:sldMk cId="530162379" sldId="279"/>
        </pc:sldMkLst>
        <pc:spChg chg="add mod">
          <ac:chgData name="Raphael Ange Francois Adrien Chiarelli (LIN)" userId="6f8b4ab7-0992-490b-a0d5-30aac713eaec" providerId="ADAL" clId="{4EF8DBC8-BB4A-4BD2-8AA4-FD2FB82F945F}" dt="2025-02-26T07:50:01.074" v="287" actId="1076"/>
          <ac:spMkLst>
            <pc:docMk/>
            <pc:sldMk cId="530162379" sldId="279"/>
            <ac:spMk id="3" creationId="{44250E8A-ED30-F306-2ACB-1358F22119C0}"/>
          </ac:spMkLst>
        </pc:spChg>
      </pc:sldChg>
      <pc:sldChg chg="addSp modSp">
        <pc:chgData name="Raphael Ange Francois Adrien Chiarelli (LIN)" userId="6f8b4ab7-0992-490b-a0d5-30aac713eaec" providerId="ADAL" clId="{4EF8DBC8-BB4A-4BD2-8AA4-FD2FB82F945F}" dt="2025-02-26T07:50:06.895" v="288"/>
        <pc:sldMkLst>
          <pc:docMk/>
          <pc:sldMk cId="417212748" sldId="287"/>
        </pc:sldMkLst>
        <pc:spChg chg="add mod">
          <ac:chgData name="Raphael Ange Francois Adrien Chiarelli (LIN)" userId="6f8b4ab7-0992-490b-a0d5-30aac713eaec" providerId="ADAL" clId="{4EF8DBC8-BB4A-4BD2-8AA4-FD2FB82F945F}" dt="2025-02-26T07:50:06.895" v="288"/>
          <ac:spMkLst>
            <pc:docMk/>
            <pc:sldMk cId="417212748" sldId="287"/>
            <ac:spMk id="4" creationId="{75248F8B-2111-2820-8A3B-87D253249799}"/>
          </ac:spMkLst>
        </pc:spChg>
      </pc:sldChg>
      <pc:sldChg chg="addSp modSp mod">
        <pc:chgData name="Raphael Ange Francois Adrien Chiarelli (LIN)" userId="6f8b4ab7-0992-490b-a0d5-30aac713eaec" providerId="ADAL" clId="{4EF8DBC8-BB4A-4BD2-8AA4-FD2FB82F945F}" dt="2025-02-26T07:51:07.527" v="344" actId="20577"/>
        <pc:sldMkLst>
          <pc:docMk/>
          <pc:sldMk cId="2832650277" sldId="288"/>
        </pc:sldMkLst>
        <pc:spChg chg="mod">
          <ac:chgData name="Raphael Ange Francois Adrien Chiarelli (LIN)" userId="6f8b4ab7-0992-490b-a0d5-30aac713eaec" providerId="ADAL" clId="{4EF8DBC8-BB4A-4BD2-8AA4-FD2FB82F945F}" dt="2025-02-26T05:29:58.252" v="20" actId="1076"/>
          <ac:spMkLst>
            <pc:docMk/>
            <pc:sldMk cId="2832650277" sldId="288"/>
            <ac:spMk id="2" creationId="{5FC5477C-9591-2FD9-225B-A0872AB1D73B}"/>
          </ac:spMkLst>
        </pc:spChg>
        <pc:spChg chg="add mod">
          <ac:chgData name="Raphael Ange Francois Adrien Chiarelli (LIN)" userId="6f8b4ab7-0992-490b-a0d5-30aac713eaec" providerId="ADAL" clId="{4EF8DBC8-BB4A-4BD2-8AA4-FD2FB82F945F}" dt="2025-02-26T07:51:07.527" v="344" actId="20577"/>
          <ac:spMkLst>
            <pc:docMk/>
            <pc:sldMk cId="2832650277" sldId="288"/>
            <ac:spMk id="4" creationId="{17631234-5EE6-BFA5-7D16-6E40EC1F09C7}"/>
          </ac:spMkLst>
        </pc:spChg>
      </pc:sldChg>
      <pc:sldChg chg="addSp modSp mod">
        <pc:chgData name="Raphael Ange Francois Adrien Chiarelli (LIN)" userId="6f8b4ab7-0992-490b-a0d5-30aac713eaec" providerId="ADAL" clId="{4EF8DBC8-BB4A-4BD2-8AA4-FD2FB82F945F}" dt="2025-02-26T07:52:24.232" v="397" actId="20577"/>
        <pc:sldMkLst>
          <pc:docMk/>
          <pc:sldMk cId="3614188268" sldId="289"/>
        </pc:sldMkLst>
        <pc:spChg chg="add mod">
          <ac:chgData name="Raphael Ange Francois Adrien Chiarelli (LIN)" userId="6f8b4ab7-0992-490b-a0d5-30aac713eaec" providerId="ADAL" clId="{4EF8DBC8-BB4A-4BD2-8AA4-FD2FB82F945F}" dt="2025-02-26T07:52:24.232" v="397" actId="20577"/>
          <ac:spMkLst>
            <pc:docMk/>
            <pc:sldMk cId="3614188268" sldId="289"/>
            <ac:spMk id="4" creationId="{37BED303-4E74-A1FB-B0CE-FB23294AE655}"/>
          </ac:spMkLst>
        </pc:spChg>
      </pc:sldChg>
      <pc:sldChg chg="addSp modSp mod">
        <pc:chgData name="Raphael Ange Francois Adrien Chiarelli (LIN)" userId="6f8b4ab7-0992-490b-a0d5-30aac713eaec" providerId="ADAL" clId="{4EF8DBC8-BB4A-4BD2-8AA4-FD2FB82F945F}" dt="2025-02-26T07:51:30.323" v="359" actId="14100"/>
        <pc:sldMkLst>
          <pc:docMk/>
          <pc:sldMk cId="2470975204" sldId="290"/>
        </pc:sldMkLst>
        <pc:spChg chg="mod">
          <ac:chgData name="Raphael Ange Francois Adrien Chiarelli (LIN)" userId="6f8b4ab7-0992-490b-a0d5-30aac713eaec" providerId="ADAL" clId="{4EF8DBC8-BB4A-4BD2-8AA4-FD2FB82F945F}" dt="2025-02-26T05:30:23.418" v="22" actId="1076"/>
          <ac:spMkLst>
            <pc:docMk/>
            <pc:sldMk cId="2470975204" sldId="290"/>
            <ac:spMk id="2" creationId="{EEE4D399-3E4E-E38A-C730-0C1D58A74890}"/>
          </ac:spMkLst>
        </pc:spChg>
        <pc:spChg chg="mod">
          <ac:chgData name="Raphael Ange Francois Adrien Chiarelli (LIN)" userId="6f8b4ab7-0992-490b-a0d5-30aac713eaec" providerId="ADAL" clId="{4EF8DBC8-BB4A-4BD2-8AA4-FD2FB82F945F}" dt="2025-02-26T05:30:27.065" v="23" actId="1076"/>
          <ac:spMkLst>
            <pc:docMk/>
            <pc:sldMk cId="2470975204" sldId="290"/>
            <ac:spMk id="4" creationId="{52B751AF-C236-0A42-6C83-D77823826A09}"/>
          </ac:spMkLst>
        </pc:spChg>
        <pc:spChg chg="add mod">
          <ac:chgData name="Raphael Ange Francois Adrien Chiarelli (LIN)" userId="6f8b4ab7-0992-490b-a0d5-30aac713eaec" providerId="ADAL" clId="{4EF8DBC8-BB4A-4BD2-8AA4-FD2FB82F945F}" dt="2025-02-26T07:51:30.323" v="359" actId="14100"/>
          <ac:spMkLst>
            <pc:docMk/>
            <pc:sldMk cId="2470975204" sldId="290"/>
            <ac:spMk id="5" creationId="{F72D097B-7B73-38E3-424E-A4CD2C699707}"/>
          </ac:spMkLst>
        </pc:spChg>
      </pc:sldChg>
      <pc:sldChg chg="addSp modSp">
        <pc:chgData name="Raphael Ange Francois Adrien Chiarelli (LIN)" userId="6f8b4ab7-0992-490b-a0d5-30aac713eaec" providerId="ADAL" clId="{4EF8DBC8-BB4A-4BD2-8AA4-FD2FB82F945F}" dt="2025-02-26T07:51:37.135" v="360"/>
        <pc:sldMkLst>
          <pc:docMk/>
          <pc:sldMk cId="3309314085" sldId="293"/>
        </pc:sldMkLst>
        <pc:spChg chg="add mod">
          <ac:chgData name="Raphael Ange Francois Adrien Chiarelli (LIN)" userId="6f8b4ab7-0992-490b-a0d5-30aac713eaec" providerId="ADAL" clId="{4EF8DBC8-BB4A-4BD2-8AA4-FD2FB82F945F}" dt="2025-02-26T07:51:37.135" v="360"/>
          <ac:spMkLst>
            <pc:docMk/>
            <pc:sldMk cId="3309314085" sldId="293"/>
            <ac:spMk id="4" creationId="{E702D78E-9569-52F7-20DF-F122C0238D55}"/>
          </ac:spMkLst>
        </pc:spChg>
      </pc:sldChg>
      <pc:sldChg chg="addSp modSp mod">
        <pc:chgData name="Raphael Ange Francois Adrien Chiarelli (LIN)" userId="6f8b4ab7-0992-490b-a0d5-30aac713eaec" providerId="ADAL" clId="{4EF8DBC8-BB4A-4BD2-8AA4-FD2FB82F945F}" dt="2025-02-26T07:51:40.023" v="361"/>
        <pc:sldMkLst>
          <pc:docMk/>
          <pc:sldMk cId="957265694" sldId="295"/>
        </pc:sldMkLst>
        <pc:spChg chg="mod">
          <ac:chgData name="Raphael Ange Francois Adrien Chiarelli (LIN)" userId="6f8b4ab7-0992-490b-a0d5-30aac713eaec" providerId="ADAL" clId="{4EF8DBC8-BB4A-4BD2-8AA4-FD2FB82F945F}" dt="2025-02-26T05:30:51.076" v="24" actId="1076"/>
          <ac:spMkLst>
            <pc:docMk/>
            <pc:sldMk cId="957265694" sldId="295"/>
            <ac:spMk id="2" creationId="{81A532E1-A6C3-93C1-EA87-0F81205D43C3}"/>
          </ac:spMkLst>
        </pc:spChg>
        <pc:spChg chg="add mod">
          <ac:chgData name="Raphael Ange Francois Adrien Chiarelli (LIN)" userId="6f8b4ab7-0992-490b-a0d5-30aac713eaec" providerId="ADAL" clId="{4EF8DBC8-BB4A-4BD2-8AA4-FD2FB82F945F}" dt="2025-02-26T07:51:40.023" v="361"/>
          <ac:spMkLst>
            <pc:docMk/>
            <pc:sldMk cId="957265694" sldId="295"/>
            <ac:spMk id="4" creationId="{EAEE3852-BFCE-1179-68D5-9DA71F6B97C1}"/>
          </ac:spMkLst>
        </pc:spChg>
      </pc:sldChg>
      <pc:sldChg chg="addSp modSp mod">
        <pc:chgData name="Raphael Ange Francois Adrien Chiarelli (LIN)" userId="6f8b4ab7-0992-490b-a0d5-30aac713eaec" providerId="ADAL" clId="{4EF8DBC8-BB4A-4BD2-8AA4-FD2FB82F945F}" dt="2025-02-26T07:51:44.759" v="362"/>
        <pc:sldMkLst>
          <pc:docMk/>
          <pc:sldMk cId="29428689" sldId="296"/>
        </pc:sldMkLst>
        <pc:spChg chg="mod">
          <ac:chgData name="Raphael Ange Francois Adrien Chiarelli (LIN)" userId="6f8b4ab7-0992-490b-a0d5-30aac713eaec" providerId="ADAL" clId="{4EF8DBC8-BB4A-4BD2-8AA4-FD2FB82F945F}" dt="2025-02-26T05:31:04.165" v="25" actId="1076"/>
          <ac:spMkLst>
            <pc:docMk/>
            <pc:sldMk cId="29428689" sldId="296"/>
            <ac:spMk id="2" creationId="{B600617D-8460-C37A-69C4-284A253A8CD9}"/>
          </ac:spMkLst>
        </pc:spChg>
        <pc:spChg chg="add mod">
          <ac:chgData name="Raphael Ange Francois Adrien Chiarelli (LIN)" userId="6f8b4ab7-0992-490b-a0d5-30aac713eaec" providerId="ADAL" clId="{4EF8DBC8-BB4A-4BD2-8AA4-FD2FB82F945F}" dt="2025-02-26T07:51:44.759" v="362"/>
          <ac:spMkLst>
            <pc:docMk/>
            <pc:sldMk cId="29428689" sldId="296"/>
            <ac:spMk id="4" creationId="{4B459638-61D4-30C2-B6C0-2E75D4997795}"/>
          </ac:spMkLst>
        </pc:spChg>
      </pc:sldChg>
      <pc:sldChg chg="addSp delSp modSp mod">
        <pc:chgData name="Raphael Ange Francois Adrien Chiarelli (LIN)" userId="6f8b4ab7-0992-490b-a0d5-30aac713eaec" providerId="ADAL" clId="{4EF8DBC8-BB4A-4BD2-8AA4-FD2FB82F945F}" dt="2025-02-26T07:52:02.377" v="389" actId="21"/>
        <pc:sldMkLst>
          <pc:docMk/>
          <pc:sldMk cId="1633442987" sldId="297"/>
        </pc:sldMkLst>
        <pc:spChg chg="add del mod">
          <ac:chgData name="Raphael Ange Francois Adrien Chiarelli (LIN)" userId="6f8b4ab7-0992-490b-a0d5-30aac713eaec" providerId="ADAL" clId="{4EF8DBC8-BB4A-4BD2-8AA4-FD2FB82F945F}" dt="2025-02-26T07:52:02.377" v="389" actId="21"/>
          <ac:spMkLst>
            <pc:docMk/>
            <pc:sldMk cId="1633442987" sldId="297"/>
            <ac:spMk id="4" creationId="{FA794F63-6A71-F268-0C34-F4307DAC5C57}"/>
          </ac:spMkLst>
        </pc:spChg>
      </pc:sldChg>
      <pc:sldChg chg="addSp modSp">
        <pc:chgData name="Raphael Ange Francois Adrien Chiarelli (LIN)" userId="6f8b4ab7-0992-490b-a0d5-30aac713eaec" providerId="ADAL" clId="{4EF8DBC8-BB4A-4BD2-8AA4-FD2FB82F945F}" dt="2025-02-26T07:52:35.146" v="398"/>
        <pc:sldMkLst>
          <pc:docMk/>
          <pc:sldMk cId="1648893943" sldId="298"/>
        </pc:sldMkLst>
        <pc:spChg chg="add mod">
          <ac:chgData name="Raphael Ange Francois Adrien Chiarelli (LIN)" userId="6f8b4ab7-0992-490b-a0d5-30aac713eaec" providerId="ADAL" clId="{4EF8DBC8-BB4A-4BD2-8AA4-FD2FB82F945F}" dt="2025-02-26T07:52:35.146" v="398"/>
          <ac:spMkLst>
            <pc:docMk/>
            <pc:sldMk cId="1648893943" sldId="298"/>
            <ac:spMk id="4" creationId="{94D2D597-9942-0FEC-3D21-4D091763AF6F}"/>
          </ac:spMkLst>
        </pc:spChg>
      </pc:sldChg>
      <pc:sldChg chg="addSp delSp modSp mod">
        <pc:chgData name="Raphael Ange Francois Adrien Chiarelli (LIN)" userId="6f8b4ab7-0992-490b-a0d5-30aac713eaec" providerId="ADAL" clId="{4EF8DBC8-BB4A-4BD2-8AA4-FD2FB82F945F}" dt="2025-02-26T07:52:43.833" v="399"/>
        <pc:sldMkLst>
          <pc:docMk/>
          <pc:sldMk cId="593189454" sldId="299"/>
        </pc:sldMkLst>
        <pc:spChg chg="mod">
          <ac:chgData name="Raphael Ange Francois Adrien Chiarelli (LIN)" userId="6f8b4ab7-0992-490b-a0d5-30aac713eaec" providerId="ADAL" clId="{4EF8DBC8-BB4A-4BD2-8AA4-FD2FB82F945F}" dt="2025-02-25T01:07:59.388" v="10" actId="6549"/>
          <ac:spMkLst>
            <pc:docMk/>
            <pc:sldMk cId="593189454" sldId="299"/>
            <ac:spMk id="2" creationId="{F0B980F2-8429-DC96-C829-E48160A756AC}"/>
          </ac:spMkLst>
        </pc:spChg>
        <pc:spChg chg="add del">
          <ac:chgData name="Raphael Ange Francois Adrien Chiarelli (LIN)" userId="6f8b4ab7-0992-490b-a0d5-30aac713eaec" providerId="ADAL" clId="{4EF8DBC8-BB4A-4BD2-8AA4-FD2FB82F945F}" dt="2025-02-25T01:08:36.424" v="15" actId="478"/>
          <ac:spMkLst>
            <pc:docMk/>
            <pc:sldMk cId="593189454" sldId="299"/>
            <ac:spMk id="4" creationId="{5C0131A2-6074-5103-BAC6-FA1F28C4B8B8}"/>
          </ac:spMkLst>
        </pc:spChg>
        <pc:spChg chg="add mod">
          <ac:chgData name="Raphael Ange Francois Adrien Chiarelli (LIN)" userId="6f8b4ab7-0992-490b-a0d5-30aac713eaec" providerId="ADAL" clId="{4EF8DBC8-BB4A-4BD2-8AA4-FD2FB82F945F}" dt="2025-02-26T07:52:43.833" v="399"/>
          <ac:spMkLst>
            <pc:docMk/>
            <pc:sldMk cId="593189454" sldId="299"/>
            <ac:spMk id="4" creationId="{9BAE9D48-DEA4-4F96-479A-48344D35C9BA}"/>
          </ac:spMkLst>
        </pc:spChg>
        <pc:spChg chg="add del mod">
          <ac:chgData name="Raphael Ange Francois Adrien Chiarelli (LIN)" userId="6f8b4ab7-0992-490b-a0d5-30aac713eaec" providerId="ADAL" clId="{4EF8DBC8-BB4A-4BD2-8AA4-FD2FB82F945F}" dt="2025-02-25T01:08:35.131" v="14" actId="478"/>
          <ac:spMkLst>
            <pc:docMk/>
            <pc:sldMk cId="593189454" sldId="299"/>
            <ac:spMk id="5" creationId="{EAC0CBFF-A639-E848-5AA3-8F5A42092544}"/>
          </ac:spMkLst>
        </pc:spChg>
      </pc:sldChg>
      <pc:sldChg chg="addSp modSp">
        <pc:chgData name="Raphael Ange Francois Adrien Chiarelli (LIN)" userId="6f8b4ab7-0992-490b-a0d5-30aac713eaec" providerId="ADAL" clId="{4EF8DBC8-BB4A-4BD2-8AA4-FD2FB82F945F}" dt="2025-02-26T07:52:04.266" v="390"/>
        <pc:sldMkLst>
          <pc:docMk/>
          <pc:sldMk cId="328344453" sldId="301"/>
        </pc:sldMkLst>
        <pc:spChg chg="add mod">
          <ac:chgData name="Raphael Ange Francois Adrien Chiarelli (LIN)" userId="6f8b4ab7-0992-490b-a0d5-30aac713eaec" providerId="ADAL" clId="{4EF8DBC8-BB4A-4BD2-8AA4-FD2FB82F945F}" dt="2025-02-26T07:52:04.266" v="390"/>
          <ac:spMkLst>
            <pc:docMk/>
            <pc:sldMk cId="328344453" sldId="301"/>
            <ac:spMk id="2" creationId="{FA794F63-6A71-F268-0C34-F4307DAC5C57}"/>
          </ac:spMkLst>
        </pc:spChg>
      </pc:sldChg>
      <pc:sldChg chg="del">
        <pc:chgData name="Raphael Ange Francois Adrien Chiarelli (LIN)" userId="6f8b4ab7-0992-490b-a0d5-30aac713eaec" providerId="ADAL" clId="{4EF8DBC8-BB4A-4BD2-8AA4-FD2FB82F945F}" dt="2025-02-25T01:08:25.870" v="11" actId="47"/>
        <pc:sldMkLst>
          <pc:docMk/>
          <pc:sldMk cId="636141815" sldId="302"/>
        </pc:sldMkLst>
      </pc:sldChg>
      <pc:sldChg chg="add">
        <pc:chgData name="Raphael Ange Francois Adrien Chiarelli (LIN)" userId="6f8b4ab7-0992-490b-a0d5-30aac713eaec" providerId="ADAL" clId="{4EF8DBC8-BB4A-4BD2-8AA4-FD2FB82F945F}" dt="2025-02-26T07:56:40.865" v="431" actId="2890"/>
        <pc:sldMkLst>
          <pc:docMk/>
          <pc:sldMk cId="1423633624" sldId="302"/>
        </pc:sldMkLst>
      </pc:sldChg>
      <pc:sldChg chg="add del">
        <pc:chgData name="Raphael Ange Francois Adrien Chiarelli (LIN)" userId="6f8b4ab7-0992-490b-a0d5-30aac713eaec" providerId="ADAL" clId="{4EF8DBC8-BB4A-4BD2-8AA4-FD2FB82F945F}" dt="2025-02-26T07:40:57.952" v="192" actId="47"/>
        <pc:sldMkLst>
          <pc:docMk/>
          <pc:sldMk cId="4168951717" sldId="302"/>
        </pc:sldMkLst>
      </pc:sldChg>
      <pc:sldChg chg="addSp delSp modSp add mod ord">
        <pc:chgData name="Raphael Ange Francois Adrien Chiarelli (LIN)" userId="6f8b4ab7-0992-490b-a0d5-30aac713eaec" providerId="ADAL" clId="{4EF8DBC8-BB4A-4BD2-8AA4-FD2FB82F945F}" dt="2025-02-26T07:59:23.119" v="484" actId="1076"/>
        <pc:sldMkLst>
          <pc:docMk/>
          <pc:sldMk cId="261793550" sldId="303"/>
        </pc:sldMkLst>
        <pc:spChg chg="del mod">
          <ac:chgData name="Raphael Ange Francois Adrien Chiarelli (LIN)" userId="6f8b4ab7-0992-490b-a0d5-30aac713eaec" providerId="ADAL" clId="{4EF8DBC8-BB4A-4BD2-8AA4-FD2FB82F945F}" dt="2025-02-26T07:57:04.081" v="443" actId="478"/>
          <ac:spMkLst>
            <pc:docMk/>
            <pc:sldMk cId="261793550" sldId="303"/>
            <ac:spMk id="2" creationId="{7F6D6D74-DF86-FC5E-8422-EB33611153F0}"/>
          </ac:spMkLst>
        </pc:spChg>
        <pc:spChg chg="add mod">
          <ac:chgData name="Raphael Ange Francois Adrien Chiarelli (LIN)" userId="6f8b4ab7-0992-490b-a0d5-30aac713eaec" providerId="ADAL" clId="{4EF8DBC8-BB4A-4BD2-8AA4-FD2FB82F945F}" dt="2025-02-26T07:58:28.795" v="476" actId="14100"/>
          <ac:spMkLst>
            <pc:docMk/>
            <pc:sldMk cId="261793550" sldId="303"/>
            <ac:spMk id="4" creationId="{B69F390E-A22D-5CB8-5EB8-1441FE0EFDF6}"/>
          </ac:spMkLst>
        </pc:spChg>
        <pc:spChg chg="add mod">
          <ac:chgData name="Raphael Ange Francois Adrien Chiarelli (LIN)" userId="6f8b4ab7-0992-490b-a0d5-30aac713eaec" providerId="ADAL" clId="{4EF8DBC8-BB4A-4BD2-8AA4-FD2FB82F945F}" dt="2025-02-26T07:59:23.119" v="484" actId="1076"/>
          <ac:spMkLst>
            <pc:docMk/>
            <pc:sldMk cId="261793550" sldId="303"/>
            <ac:spMk id="5" creationId="{4CB4347A-93DF-57B4-E7F1-0B3AB55A5BEF}"/>
          </ac:spMkLst>
        </pc:spChg>
        <pc:picChg chg="add mod ord">
          <ac:chgData name="Raphael Ange Francois Adrien Chiarelli (LIN)" userId="6f8b4ab7-0992-490b-a0d5-30aac713eaec" providerId="ADAL" clId="{4EF8DBC8-BB4A-4BD2-8AA4-FD2FB82F945F}" dt="2025-02-26T07:59:23.119" v="484" actId="1076"/>
          <ac:picMkLst>
            <pc:docMk/>
            <pc:sldMk cId="261793550" sldId="303"/>
            <ac:picMk id="3" creationId="{A5F2B0C2-C604-D524-CCD2-5BC02AB3B7E9}"/>
          </ac:picMkLst>
        </pc:picChg>
        <pc:picChg chg="del">
          <ac:chgData name="Raphael Ange Francois Adrien Chiarelli (LIN)" userId="6f8b4ab7-0992-490b-a0d5-30aac713eaec" providerId="ADAL" clId="{4EF8DBC8-BB4A-4BD2-8AA4-FD2FB82F945F}" dt="2025-02-26T07:56:54.444" v="439" actId="478"/>
          <ac:picMkLst>
            <pc:docMk/>
            <pc:sldMk cId="261793550" sldId="303"/>
            <ac:picMk id="2050" creationId="{5E86A412-E60D-782E-3035-009E1CB1E616}"/>
          </ac:picMkLst>
        </pc:picChg>
        <pc:picChg chg="del">
          <ac:chgData name="Raphael Ange Francois Adrien Chiarelli (LIN)" userId="6f8b4ab7-0992-490b-a0d5-30aac713eaec" providerId="ADAL" clId="{4EF8DBC8-BB4A-4BD2-8AA4-FD2FB82F945F}" dt="2025-02-26T07:56:53.986" v="438" actId="478"/>
          <ac:picMkLst>
            <pc:docMk/>
            <pc:sldMk cId="261793550" sldId="303"/>
            <ac:picMk id="2052" creationId="{6C26BAC0-C253-41FD-4349-ADB791A67845}"/>
          </ac:picMkLst>
        </pc:picChg>
        <pc:picChg chg="del">
          <ac:chgData name="Raphael Ange Francois Adrien Chiarelli (LIN)" userId="6f8b4ab7-0992-490b-a0d5-30aac713eaec" providerId="ADAL" clId="{4EF8DBC8-BB4A-4BD2-8AA4-FD2FB82F945F}" dt="2025-02-26T07:56:54.924" v="440" actId="478"/>
          <ac:picMkLst>
            <pc:docMk/>
            <pc:sldMk cId="261793550" sldId="303"/>
            <ac:picMk id="2056" creationId="{E4995F6C-BE2C-B9F1-1E04-BBE6CA1296D0}"/>
          </ac:picMkLst>
        </pc:picChg>
      </pc:sldChg>
      <pc:sldChg chg="addSp delSp modSp add mod ord delAnim modAnim">
        <pc:chgData name="Raphael Ange Francois Adrien Chiarelli (LIN)" userId="6f8b4ab7-0992-490b-a0d5-30aac713eaec" providerId="ADAL" clId="{4EF8DBC8-BB4A-4BD2-8AA4-FD2FB82F945F}" dt="2025-02-26T08:06:57.193" v="614" actId="693"/>
        <pc:sldMkLst>
          <pc:docMk/>
          <pc:sldMk cId="3817972910" sldId="304"/>
        </pc:sldMkLst>
        <pc:spChg chg="del">
          <ac:chgData name="Raphael Ange Francois Adrien Chiarelli (LIN)" userId="6f8b4ab7-0992-490b-a0d5-30aac713eaec" providerId="ADAL" clId="{4EF8DBC8-BB4A-4BD2-8AA4-FD2FB82F945F}" dt="2025-02-26T08:02:08.219" v="490" actId="478"/>
          <ac:spMkLst>
            <pc:docMk/>
            <pc:sldMk cId="3817972910" sldId="304"/>
            <ac:spMk id="2" creationId="{09C681E7-5915-AE2B-2583-1BAF22FC2A5D}"/>
          </ac:spMkLst>
        </pc:spChg>
        <pc:spChg chg="add mod">
          <ac:chgData name="Raphael Ange Francois Adrien Chiarelli (LIN)" userId="6f8b4ab7-0992-490b-a0d5-30aac713eaec" providerId="ADAL" clId="{4EF8DBC8-BB4A-4BD2-8AA4-FD2FB82F945F}" dt="2025-02-26T08:06:29.359" v="607" actId="1076"/>
          <ac:spMkLst>
            <pc:docMk/>
            <pc:sldMk cId="3817972910" sldId="304"/>
            <ac:spMk id="12" creationId="{3915E308-034D-9602-6343-B8A9432BFB47}"/>
          </ac:spMkLst>
        </pc:spChg>
        <pc:spChg chg="add mod">
          <ac:chgData name="Raphael Ange Francois Adrien Chiarelli (LIN)" userId="6f8b4ab7-0992-490b-a0d5-30aac713eaec" providerId="ADAL" clId="{4EF8DBC8-BB4A-4BD2-8AA4-FD2FB82F945F}" dt="2025-02-26T08:06:57.193" v="614" actId="693"/>
          <ac:spMkLst>
            <pc:docMk/>
            <pc:sldMk cId="3817972910" sldId="304"/>
            <ac:spMk id="14" creationId="{520EBCC4-164B-36D2-4D3E-F4090E69B078}"/>
          </ac:spMkLst>
        </pc:spChg>
        <pc:grpChg chg="del">
          <ac:chgData name="Raphael Ange Francois Adrien Chiarelli (LIN)" userId="6f8b4ab7-0992-490b-a0d5-30aac713eaec" providerId="ADAL" clId="{4EF8DBC8-BB4A-4BD2-8AA4-FD2FB82F945F}" dt="2025-02-26T08:02:08.541" v="491" actId="478"/>
          <ac:grpSpMkLst>
            <pc:docMk/>
            <pc:sldMk cId="3817972910" sldId="304"/>
            <ac:grpSpMk id="3" creationId="{2629AC6D-F987-4C6F-30D7-C47BAC8D15DD}"/>
          </ac:grpSpMkLst>
        </pc:grpChg>
        <pc:grpChg chg="del">
          <ac:chgData name="Raphael Ange Francois Adrien Chiarelli (LIN)" userId="6f8b4ab7-0992-490b-a0d5-30aac713eaec" providerId="ADAL" clId="{4EF8DBC8-BB4A-4BD2-8AA4-FD2FB82F945F}" dt="2025-02-26T08:02:06.778" v="488" actId="478"/>
          <ac:grpSpMkLst>
            <pc:docMk/>
            <pc:sldMk cId="3817972910" sldId="304"/>
            <ac:grpSpMk id="13" creationId="{55F3647B-A517-F90F-66FF-E1FDA261A640}"/>
          </ac:grpSpMkLst>
        </pc:grpChg>
        <pc:picChg chg="add mod">
          <ac:chgData name="Raphael Ange Francois Adrien Chiarelli (LIN)" userId="6f8b4ab7-0992-490b-a0d5-30aac713eaec" providerId="ADAL" clId="{4EF8DBC8-BB4A-4BD2-8AA4-FD2FB82F945F}" dt="2025-02-26T08:02:11.891" v="494" actId="1076"/>
          <ac:picMkLst>
            <pc:docMk/>
            <pc:sldMk cId="3817972910" sldId="304"/>
            <ac:picMk id="6" creationId="{7EA3D593-917E-5128-4733-BFF177532C73}"/>
          </ac:picMkLst>
        </pc:picChg>
        <pc:picChg chg="add del mod">
          <ac:chgData name="Raphael Ange Francois Adrien Chiarelli (LIN)" userId="6f8b4ab7-0992-490b-a0d5-30aac713eaec" providerId="ADAL" clId="{4EF8DBC8-BB4A-4BD2-8AA4-FD2FB82F945F}" dt="2025-02-26T08:02:39.541" v="498" actId="478"/>
          <ac:picMkLst>
            <pc:docMk/>
            <pc:sldMk cId="3817972910" sldId="304"/>
            <ac:picMk id="7" creationId="{E7A52919-42B6-0DA0-EFDF-625C157E412B}"/>
          </ac:picMkLst>
        </pc:picChg>
        <pc:picChg chg="del">
          <ac:chgData name="Raphael Ange Francois Adrien Chiarelli (LIN)" userId="6f8b4ab7-0992-490b-a0d5-30aac713eaec" providerId="ADAL" clId="{4EF8DBC8-BB4A-4BD2-8AA4-FD2FB82F945F}" dt="2025-02-26T08:02:09.168" v="492" actId="478"/>
          <ac:picMkLst>
            <pc:docMk/>
            <pc:sldMk cId="3817972910" sldId="304"/>
            <ac:picMk id="10" creationId="{F2B2BA56-78A1-0FCC-00FE-4D6B24C2660C}"/>
          </ac:picMkLst>
        </pc:picChg>
        <pc:picChg chg="add del">
          <ac:chgData name="Raphael Ange Francois Adrien Chiarelli (LIN)" userId="6f8b4ab7-0992-490b-a0d5-30aac713eaec" providerId="ADAL" clId="{4EF8DBC8-BB4A-4BD2-8AA4-FD2FB82F945F}" dt="2025-02-26T08:03:40.415" v="500" actId="478"/>
          <ac:picMkLst>
            <pc:docMk/>
            <pc:sldMk cId="3817972910" sldId="304"/>
            <ac:picMk id="11" creationId="{88977323-5DA6-0032-F273-BF8F61E4C7DC}"/>
          </ac:picMkLst>
        </pc:picChg>
        <pc:picChg chg="del">
          <ac:chgData name="Raphael Ange Francois Adrien Chiarelli (LIN)" userId="6f8b4ab7-0992-490b-a0d5-30aac713eaec" providerId="ADAL" clId="{4EF8DBC8-BB4A-4BD2-8AA4-FD2FB82F945F}" dt="2025-02-26T08:02:07.266" v="489" actId="478"/>
          <ac:picMkLst>
            <pc:docMk/>
            <pc:sldMk cId="3817972910" sldId="304"/>
            <ac:picMk id="1026" creationId="{EF51D5AD-37B4-F91C-AF17-09940B173AF4}"/>
          </ac:picMkLst>
        </pc:picChg>
        <pc:picChg chg="add mod">
          <ac:chgData name="Raphael Ange Francois Adrien Chiarelli (LIN)" userId="6f8b4ab7-0992-490b-a0d5-30aac713eaec" providerId="ADAL" clId="{4EF8DBC8-BB4A-4BD2-8AA4-FD2FB82F945F}" dt="2025-02-26T08:04:11.342" v="503" actId="1076"/>
          <ac:picMkLst>
            <pc:docMk/>
            <pc:sldMk cId="3817972910" sldId="304"/>
            <ac:picMk id="1030" creationId="{28A4E6DF-5095-1C59-8A58-342B14F80137}"/>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8E9506A-A1E4-4421-B3BC-4F3C304A1EF2}"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2D649643-F147-4B6D-88AD-2AAC226DC792}">
      <dgm:prSet/>
      <dgm:spPr/>
      <dgm:t>
        <a:bodyPr/>
        <a:lstStyle/>
        <a:p>
          <a:r>
            <a:rPr lang="en-US"/>
            <a:t>North-East quarter of France</a:t>
          </a:r>
        </a:p>
      </dgm:t>
    </dgm:pt>
    <dgm:pt modelId="{E5F0298C-7245-49CF-8F11-D9E44F1C4D28}" type="parTrans" cxnId="{9653F7EA-07D0-4F06-906A-7B2502ACF80D}">
      <dgm:prSet/>
      <dgm:spPr/>
      <dgm:t>
        <a:bodyPr/>
        <a:lstStyle/>
        <a:p>
          <a:endParaRPr lang="en-US"/>
        </a:p>
      </dgm:t>
    </dgm:pt>
    <dgm:pt modelId="{BBAC0302-8F24-4D8C-9D77-F9AD53E7B7C9}" type="sibTrans" cxnId="{9653F7EA-07D0-4F06-906A-7B2502ACF80D}">
      <dgm:prSet/>
      <dgm:spPr/>
      <dgm:t>
        <a:bodyPr/>
        <a:lstStyle/>
        <a:p>
          <a:endParaRPr lang="en-US"/>
        </a:p>
      </dgm:t>
    </dgm:pt>
    <dgm:pt modelId="{2E121C73-FC60-47EA-B726-7D698D59209D}">
      <dgm:prSet/>
      <dgm:spPr/>
      <dgm:t>
        <a:bodyPr/>
        <a:lstStyle/>
        <a:p>
          <a:r>
            <a:rPr lang="en-US"/>
            <a:t>325km from Paris</a:t>
          </a:r>
        </a:p>
      </dgm:t>
    </dgm:pt>
    <dgm:pt modelId="{647445D7-608F-4D07-9C4B-2BCFB08E5AC8}" type="parTrans" cxnId="{3495C52B-E744-415A-9E7E-F1B04F678F98}">
      <dgm:prSet/>
      <dgm:spPr/>
      <dgm:t>
        <a:bodyPr/>
        <a:lstStyle/>
        <a:p>
          <a:endParaRPr lang="en-US"/>
        </a:p>
      </dgm:t>
    </dgm:pt>
    <dgm:pt modelId="{F1E28ACC-7ED9-4240-AC8D-5C1780E0906A}" type="sibTrans" cxnId="{3495C52B-E744-415A-9E7E-F1B04F678F98}">
      <dgm:prSet/>
      <dgm:spPr/>
      <dgm:t>
        <a:bodyPr/>
        <a:lstStyle/>
        <a:p>
          <a:endParaRPr lang="en-US"/>
        </a:p>
      </dgm:t>
    </dgm:pt>
    <dgm:pt modelId="{106DB1DE-17EA-4E34-9136-7440A7A716A7}">
      <dgm:prSet/>
      <dgm:spPr/>
      <dgm:t>
        <a:bodyPr/>
        <a:lstStyle/>
        <a:p>
          <a:r>
            <a:rPr lang="en-US"/>
            <a:t>250km from Lyon</a:t>
          </a:r>
        </a:p>
      </dgm:t>
    </dgm:pt>
    <dgm:pt modelId="{6ABB4A02-A39C-4951-88F0-345EEE810F20}" type="parTrans" cxnId="{E932C500-CFEF-4B3E-88BD-DEF6FDAF5B89}">
      <dgm:prSet/>
      <dgm:spPr/>
      <dgm:t>
        <a:bodyPr/>
        <a:lstStyle/>
        <a:p>
          <a:endParaRPr lang="en-US"/>
        </a:p>
      </dgm:t>
    </dgm:pt>
    <dgm:pt modelId="{1466EF11-5D75-4E65-9140-1106D1330757}" type="sibTrans" cxnId="{E932C500-CFEF-4B3E-88BD-DEF6FDAF5B89}">
      <dgm:prSet/>
      <dgm:spPr/>
      <dgm:t>
        <a:bodyPr/>
        <a:lstStyle/>
        <a:p>
          <a:endParaRPr lang="en-US"/>
        </a:p>
      </dgm:t>
    </dgm:pt>
    <dgm:pt modelId="{338B2ABF-F046-4CAD-8D86-36CC4A3BA184}">
      <dgm:prSet/>
      <dgm:spPr/>
      <dgm:t>
        <a:bodyPr/>
        <a:lstStyle/>
        <a:p>
          <a:r>
            <a:rPr lang="en-US"/>
            <a:t>Less than 100km from Switzerland</a:t>
          </a:r>
        </a:p>
      </dgm:t>
    </dgm:pt>
    <dgm:pt modelId="{1DFE2DDD-3DC2-43DD-8E44-C169D6FA42A3}" type="parTrans" cxnId="{DB0E77B3-ABBC-4B60-AE2D-195E8C01FDAE}">
      <dgm:prSet/>
      <dgm:spPr/>
      <dgm:t>
        <a:bodyPr/>
        <a:lstStyle/>
        <a:p>
          <a:endParaRPr lang="en-US"/>
        </a:p>
      </dgm:t>
    </dgm:pt>
    <dgm:pt modelId="{B8CEA327-4D19-4FEC-BB2D-CD485BD8AE5F}" type="sibTrans" cxnId="{DB0E77B3-ABBC-4B60-AE2D-195E8C01FDAE}">
      <dgm:prSet/>
      <dgm:spPr/>
      <dgm:t>
        <a:bodyPr/>
        <a:lstStyle/>
        <a:p>
          <a:endParaRPr lang="en-US"/>
        </a:p>
      </dgm:t>
    </dgm:pt>
    <dgm:pt modelId="{E3535707-94B5-47A1-89CD-6052BC9F3C9C}">
      <dgm:prSet/>
      <dgm:spPr/>
      <dgm:t>
        <a:bodyPr/>
        <a:lstStyle/>
        <a:p>
          <a:r>
            <a:rPr lang="en-US"/>
            <a:t>At the edge of the Jura mountains</a:t>
          </a:r>
        </a:p>
      </dgm:t>
    </dgm:pt>
    <dgm:pt modelId="{E5BB511D-80B9-491D-ABEF-6DB26B5B182A}" type="parTrans" cxnId="{D859140A-1D72-41FF-BCEE-E08AB1806A11}">
      <dgm:prSet/>
      <dgm:spPr/>
      <dgm:t>
        <a:bodyPr/>
        <a:lstStyle/>
        <a:p>
          <a:endParaRPr lang="en-US"/>
        </a:p>
      </dgm:t>
    </dgm:pt>
    <dgm:pt modelId="{E60C77FA-3CBB-4C92-9376-004B1F52C1D7}" type="sibTrans" cxnId="{D859140A-1D72-41FF-BCEE-E08AB1806A11}">
      <dgm:prSet/>
      <dgm:spPr/>
      <dgm:t>
        <a:bodyPr/>
        <a:lstStyle/>
        <a:p>
          <a:endParaRPr lang="en-US"/>
        </a:p>
      </dgm:t>
    </dgm:pt>
    <dgm:pt modelId="{5563FF70-CE8E-5040-B5BD-0E5163B37102}" type="pres">
      <dgm:prSet presAssocID="{68E9506A-A1E4-4421-B3BC-4F3C304A1EF2}" presName="linear" presStyleCnt="0">
        <dgm:presLayoutVars>
          <dgm:animLvl val="lvl"/>
          <dgm:resizeHandles val="exact"/>
        </dgm:presLayoutVars>
      </dgm:prSet>
      <dgm:spPr/>
    </dgm:pt>
    <dgm:pt modelId="{D23D5E08-7993-9342-AB5A-25C2D44731E8}" type="pres">
      <dgm:prSet presAssocID="{2D649643-F147-4B6D-88AD-2AAC226DC792}" presName="parentText" presStyleLbl="node1" presStyleIdx="0" presStyleCnt="5">
        <dgm:presLayoutVars>
          <dgm:chMax val="0"/>
          <dgm:bulletEnabled val="1"/>
        </dgm:presLayoutVars>
      </dgm:prSet>
      <dgm:spPr/>
    </dgm:pt>
    <dgm:pt modelId="{A2BCE3B1-6932-D94E-9C4C-D63F717E1B07}" type="pres">
      <dgm:prSet presAssocID="{BBAC0302-8F24-4D8C-9D77-F9AD53E7B7C9}" presName="spacer" presStyleCnt="0"/>
      <dgm:spPr/>
    </dgm:pt>
    <dgm:pt modelId="{7240A15E-64AD-1D4F-A130-37D876686C28}" type="pres">
      <dgm:prSet presAssocID="{2E121C73-FC60-47EA-B726-7D698D59209D}" presName="parentText" presStyleLbl="node1" presStyleIdx="1" presStyleCnt="5">
        <dgm:presLayoutVars>
          <dgm:chMax val="0"/>
          <dgm:bulletEnabled val="1"/>
        </dgm:presLayoutVars>
      </dgm:prSet>
      <dgm:spPr/>
    </dgm:pt>
    <dgm:pt modelId="{DD219DA8-D05A-494D-A6C6-6D70EB56FFA1}" type="pres">
      <dgm:prSet presAssocID="{F1E28ACC-7ED9-4240-AC8D-5C1780E0906A}" presName="spacer" presStyleCnt="0"/>
      <dgm:spPr/>
    </dgm:pt>
    <dgm:pt modelId="{EBE261F9-0408-754F-B74A-CEC4CBC63CC7}" type="pres">
      <dgm:prSet presAssocID="{106DB1DE-17EA-4E34-9136-7440A7A716A7}" presName="parentText" presStyleLbl="node1" presStyleIdx="2" presStyleCnt="5">
        <dgm:presLayoutVars>
          <dgm:chMax val="0"/>
          <dgm:bulletEnabled val="1"/>
        </dgm:presLayoutVars>
      </dgm:prSet>
      <dgm:spPr/>
    </dgm:pt>
    <dgm:pt modelId="{7714FD69-F834-B04E-AA08-CF7DEA5FB307}" type="pres">
      <dgm:prSet presAssocID="{1466EF11-5D75-4E65-9140-1106D1330757}" presName="spacer" presStyleCnt="0"/>
      <dgm:spPr/>
    </dgm:pt>
    <dgm:pt modelId="{CF9B9D33-C3E1-7A43-A994-50426E3ECF18}" type="pres">
      <dgm:prSet presAssocID="{338B2ABF-F046-4CAD-8D86-36CC4A3BA184}" presName="parentText" presStyleLbl="node1" presStyleIdx="3" presStyleCnt="5">
        <dgm:presLayoutVars>
          <dgm:chMax val="0"/>
          <dgm:bulletEnabled val="1"/>
        </dgm:presLayoutVars>
      </dgm:prSet>
      <dgm:spPr/>
    </dgm:pt>
    <dgm:pt modelId="{B05F3157-C1BD-5B47-AE42-393EE369C5AF}" type="pres">
      <dgm:prSet presAssocID="{B8CEA327-4D19-4FEC-BB2D-CD485BD8AE5F}" presName="spacer" presStyleCnt="0"/>
      <dgm:spPr/>
    </dgm:pt>
    <dgm:pt modelId="{CABAD4AC-9CAD-BE4C-8197-930E759F0FF3}" type="pres">
      <dgm:prSet presAssocID="{E3535707-94B5-47A1-89CD-6052BC9F3C9C}" presName="parentText" presStyleLbl="node1" presStyleIdx="4" presStyleCnt="5">
        <dgm:presLayoutVars>
          <dgm:chMax val="0"/>
          <dgm:bulletEnabled val="1"/>
        </dgm:presLayoutVars>
      </dgm:prSet>
      <dgm:spPr/>
    </dgm:pt>
  </dgm:ptLst>
  <dgm:cxnLst>
    <dgm:cxn modelId="{E932C500-CFEF-4B3E-88BD-DEF6FDAF5B89}" srcId="{68E9506A-A1E4-4421-B3BC-4F3C304A1EF2}" destId="{106DB1DE-17EA-4E34-9136-7440A7A716A7}" srcOrd="2" destOrd="0" parTransId="{6ABB4A02-A39C-4951-88F0-345EEE810F20}" sibTransId="{1466EF11-5D75-4E65-9140-1106D1330757}"/>
    <dgm:cxn modelId="{C0837206-847A-A94C-8E95-485BC9E7D01B}" type="presOf" srcId="{338B2ABF-F046-4CAD-8D86-36CC4A3BA184}" destId="{CF9B9D33-C3E1-7A43-A994-50426E3ECF18}" srcOrd="0" destOrd="0" presId="urn:microsoft.com/office/officeart/2005/8/layout/vList2"/>
    <dgm:cxn modelId="{D859140A-1D72-41FF-BCEE-E08AB1806A11}" srcId="{68E9506A-A1E4-4421-B3BC-4F3C304A1EF2}" destId="{E3535707-94B5-47A1-89CD-6052BC9F3C9C}" srcOrd="4" destOrd="0" parTransId="{E5BB511D-80B9-491D-ABEF-6DB26B5B182A}" sibTransId="{E60C77FA-3CBB-4C92-9376-004B1F52C1D7}"/>
    <dgm:cxn modelId="{3495C52B-E744-415A-9E7E-F1B04F678F98}" srcId="{68E9506A-A1E4-4421-B3BC-4F3C304A1EF2}" destId="{2E121C73-FC60-47EA-B726-7D698D59209D}" srcOrd="1" destOrd="0" parTransId="{647445D7-608F-4D07-9C4B-2BCFB08E5AC8}" sibTransId="{F1E28ACC-7ED9-4240-AC8D-5C1780E0906A}"/>
    <dgm:cxn modelId="{81A7EF35-9D40-3346-8DD9-326B91A1BFDF}" type="presOf" srcId="{2E121C73-FC60-47EA-B726-7D698D59209D}" destId="{7240A15E-64AD-1D4F-A130-37D876686C28}" srcOrd="0" destOrd="0" presId="urn:microsoft.com/office/officeart/2005/8/layout/vList2"/>
    <dgm:cxn modelId="{29DF8352-1424-BD48-AD5F-D395956C3E90}" type="presOf" srcId="{106DB1DE-17EA-4E34-9136-7440A7A716A7}" destId="{EBE261F9-0408-754F-B74A-CEC4CBC63CC7}" srcOrd="0" destOrd="0" presId="urn:microsoft.com/office/officeart/2005/8/layout/vList2"/>
    <dgm:cxn modelId="{E997BDB0-6040-D544-AC9A-F0193EC9782B}" type="presOf" srcId="{68E9506A-A1E4-4421-B3BC-4F3C304A1EF2}" destId="{5563FF70-CE8E-5040-B5BD-0E5163B37102}" srcOrd="0" destOrd="0" presId="urn:microsoft.com/office/officeart/2005/8/layout/vList2"/>
    <dgm:cxn modelId="{DB0E77B3-ABBC-4B60-AE2D-195E8C01FDAE}" srcId="{68E9506A-A1E4-4421-B3BC-4F3C304A1EF2}" destId="{338B2ABF-F046-4CAD-8D86-36CC4A3BA184}" srcOrd="3" destOrd="0" parTransId="{1DFE2DDD-3DC2-43DD-8E44-C169D6FA42A3}" sibTransId="{B8CEA327-4D19-4FEC-BB2D-CD485BD8AE5F}"/>
    <dgm:cxn modelId="{8462B8CB-B8E8-A749-B3F9-822CC244A6AE}" type="presOf" srcId="{2D649643-F147-4B6D-88AD-2AAC226DC792}" destId="{D23D5E08-7993-9342-AB5A-25C2D44731E8}" srcOrd="0" destOrd="0" presId="urn:microsoft.com/office/officeart/2005/8/layout/vList2"/>
    <dgm:cxn modelId="{E21C8EE9-AE75-CE4A-AD20-22BDE5496E7C}" type="presOf" srcId="{E3535707-94B5-47A1-89CD-6052BC9F3C9C}" destId="{CABAD4AC-9CAD-BE4C-8197-930E759F0FF3}" srcOrd="0" destOrd="0" presId="urn:microsoft.com/office/officeart/2005/8/layout/vList2"/>
    <dgm:cxn modelId="{9653F7EA-07D0-4F06-906A-7B2502ACF80D}" srcId="{68E9506A-A1E4-4421-B3BC-4F3C304A1EF2}" destId="{2D649643-F147-4B6D-88AD-2AAC226DC792}" srcOrd="0" destOrd="0" parTransId="{E5F0298C-7245-49CF-8F11-D9E44F1C4D28}" sibTransId="{BBAC0302-8F24-4D8C-9D77-F9AD53E7B7C9}"/>
    <dgm:cxn modelId="{06CD9D62-3844-9941-82C8-D5338D6E420F}" type="presParOf" srcId="{5563FF70-CE8E-5040-B5BD-0E5163B37102}" destId="{D23D5E08-7993-9342-AB5A-25C2D44731E8}" srcOrd="0" destOrd="0" presId="urn:microsoft.com/office/officeart/2005/8/layout/vList2"/>
    <dgm:cxn modelId="{40A839D4-4FD3-1A44-91EF-16C4F35C334B}" type="presParOf" srcId="{5563FF70-CE8E-5040-B5BD-0E5163B37102}" destId="{A2BCE3B1-6932-D94E-9C4C-D63F717E1B07}" srcOrd="1" destOrd="0" presId="urn:microsoft.com/office/officeart/2005/8/layout/vList2"/>
    <dgm:cxn modelId="{C71FA433-4F93-D742-8077-2190E49247F8}" type="presParOf" srcId="{5563FF70-CE8E-5040-B5BD-0E5163B37102}" destId="{7240A15E-64AD-1D4F-A130-37D876686C28}" srcOrd="2" destOrd="0" presId="urn:microsoft.com/office/officeart/2005/8/layout/vList2"/>
    <dgm:cxn modelId="{1350AAE4-5AFA-D848-A322-795D5DC53DD8}" type="presParOf" srcId="{5563FF70-CE8E-5040-B5BD-0E5163B37102}" destId="{DD219DA8-D05A-494D-A6C6-6D70EB56FFA1}" srcOrd="3" destOrd="0" presId="urn:microsoft.com/office/officeart/2005/8/layout/vList2"/>
    <dgm:cxn modelId="{7473E8E0-F201-614E-A64B-61164147ABB7}" type="presParOf" srcId="{5563FF70-CE8E-5040-B5BD-0E5163B37102}" destId="{EBE261F9-0408-754F-B74A-CEC4CBC63CC7}" srcOrd="4" destOrd="0" presId="urn:microsoft.com/office/officeart/2005/8/layout/vList2"/>
    <dgm:cxn modelId="{CDCBB36A-4D82-944E-AE9B-C313E84D1DA8}" type="presParOf" srcId="{5563FF70-CE8E-5040-B5BD-0E5163B37102}" destId="{7714FD69-F834-B04E-AA08-CF7DEA5FB307}" srcOrd="5" destOrd="0" presId="urn:microsoft.com/office/officeart/2005/8/layout/vList2"/>
    <dgm:cxn modelId="{0C8392F5-F167-E847-A59D-D529FD27D46C}" type="presParOf" srcId="{5563FF70-CE8E-5040-B5BD-0E5163B37102}" destId="{CF9B9D33-C3E1-7A43-A994-50426E3ECF18}" srcOrd="6" destOrd="0" presId="urn:microsoft.com/office/officeart/2005/8/layout/vList2"/>
    <dgm:cxn modelId="{8B9FC5D4-CA54-0646-963A-5EBF918FB7F6}" type="presParOf" srcId="{5563FF70-CE8E-5040-B5BD-0E5163B37102}" destId="{B05F3157-C1BD-5B47-AE42-393EE369C5AF}" srcOrd="7" destOrd="0" presId="urn:microsoft.com/office/officeart/2005/8/layout/vList2"/>
    <dgm:cxn modelId="{83DDC3ED-1015-C44B-8194-541E98F1C8CF}" type="presParOf" srcId="{5563FF70-CE8E-5040-B5BD-0E5163B37102}" destId="{CABAD4AC-9CAD-BE4C-8197-930E759F0FF3}"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3D5E08-7993-9342-AB5A-25C2D44731E8}">
      <dsp:nvSpPr>
        <dsp:cNvPr id="0" name=""/>
        <dsp:cNvSpPr/>
      </dsp:nvSpPr>
      <dsp:spPr>
        <a:xfrm>
          <a:off x="0" y="171182"/>
          <a:ext cx="5295948" cy="65520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a:t>North-East quarter of France</a:t>
          </a:r>
        </a:p>
      </dsp:txBody>
      <dsp:txXfrm>
        <a:off x="31984" y="203166"/>
        <a:ext cx="5231980" cy="591232"/>
      </dsp:txXfrm>
    </dsp:sp>
    <dsp:sp modelId="{7240A15E-64AD-1D4F-A130-37D876686C28}">
      <dsp:nvSpPr>
        <dsp:cNvPr id="0" name=""/>
        <dsp:cNvSpPr/>
      </dsp:nvSpPr>
      <dsp:spPr>
        <a:xfrm>
          <a:off x="0" y="907022"/>
          <a:ext cx="5295948" cy="65520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a:t>325km from Paris</a:t>
          </a:r>
        </a:p>
      </dsp:txBody>
      <dsp:txXfrm>
        <a:off x="31984" y="939006"/>
        <a:ext cx="5231980" cy="591232"/>
      </dsp:txXfrm>
    </dsp:sp>
    <dsp:sp modelId="{EBE261F9-0408-754F-B74A-CEC4CBC63CC7}">
      <dsp:nvSpPr>
        <dsp:cNvPr id="0" name=""/>
        <dsp:cNvSpPr/>
      </dsp:nvSpPr>
      <dsp:spPr>
        <a:xfrm>
          <a:off x="0" y="1642862"/>
          <a:ext cx="5295948" cy="65520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a:t>250km from Lyon</a:t>
          </a:r>
        </a:p>
      </dsp:txBody>
      <dsp:txXfrm>
        <a:off x="31984" y="1674846"/>
        <a:ext cx="5231980" cy="591232"/>
      </dsp:txXfrm>
    </dsp:sp>
    <dsp:sp modelId="{CF9B9D33-C3E1-7A43-A994-50426E3ECF18}">
      <dsp:nvSpPr>
        <dsp:cNvPr id="0" name=""/>
        <dsp:cNvSpPr/>
      </dsp:nvSpPr>
      <dsp:spPr>
        <a:xfrm>
          <a:off x="0" y="2378702"/>
          <a:ext cx="5295948" cy="65520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a:t>Less than 100km from Switzerland</a:t>
          </a:r>
        </a:p>
      </dsp:txBody>
      <dsp:txXfrm>
        <a:off x="31984" y="2410686"/>
        <a:ext cx="5231980" cy="591232"/>
      </dsp:txXfrm>
    </dsp:sp>
    <dsp:sp modelId="{CABAD4AC-9CAD-BE4C-8197-930E759F0FF3}">
      <dsp:nvSpPr>
        <dsp:cNvPr id="0" name=""/>
        <dsp:cNvSpPr/>
      </dsp:nvSpPr>
      <dsp:spPr>
        <a:xfrm>
          <a:off x="0" y="3114542"/>
          <a:ext cx="5295948" cy="65520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a:t>At the edge of the Jura mountains</a:t>
          </a:r>
        </a:p>
      </dsp:txBody>
      <dsp:txXfrm>
        <a:off x="31984" y="3146526"/>
        <a:ext cx="5231980" cy="591232"/>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419F53EA-F482-478C-A149-AC1FFE07C7B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id="{C2DD54A1-E3D8-4068-A21E-CA4F310DB04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3C7FF3D-C5F5-4AC3-8F18-E8B53B43BF30}" type="datetime1">
              <a:rPr lang="fr-FR" smtClean="0"/>
              <a:t>26/02/2025</a:t>
            </a:fld>
            <a:endParaRPr lang="fr-FR"/>
          </a:p>
        </p:txBody>
      </p:sp>
      <p:sp>
        <p:nvSpPr>
          <p:cNvPr id="4" name="Espace réservé du pied de page 3">
            <a:extLst>
              <a:ext uri="{FF2B5EF4-FFF2-40B4-BE49-F238E27FC236}">
                <a16:creationId xmlns:a16="http://schemas.microsoft.com/office/drawing/2014/main" id="{54AAA2CD-8B31-40E2-9C28-63CE51E7F9F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a:extLst>
              <a:ext uri="{FF2B5EF4-FFF2-40B4-BE49-F238E27FC236}">
                <a16:creationId xmlns:a16="http://schemas.microsoft.com/office/drawing/2014/main" id="{26FABA94-0B94-490D-822B-7DC6B3A9E4F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BB8D298-A79E-416D-8301-EE0BFB96C443}" type="slidenum">
              <a:rPr lang="fr-FR" smtClean="0"/>
              <a:t>‹#›</a:t>
            </a:fld>
            <a:endParaRPr lang="fr-FR"/>
          </a:p>
        </p:txBody>
      </p:sp>
    </p:spTree>
    <p:extLst>
      <p:ext uri="{BB962C8B-B14F-4D97-AF65-F5344CB8AC3E}">
        <p14:creationId xmlns:p14="http://schemas.microsoft.com/office/powerpoint/2010/main" val="426808142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noProof="0"/>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97DEC79-C634-472A-AE71-2FB2E246F3A4}" type="datetime1">
              <a:rPr lang="fr-FR" smtClean="0"/>
              <a:pPr/>
              <a:t>26/02/2025</a:t>
            </a:fld>
            <a:endParaRPr lang="fr-FR" dirty="0"/>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noProof="0"/>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noProof="0"/>
              <a:t>Cliquez pour modifier les styles du texte du masque</a:t>
            </a:r>
          </a:p>
          <a:p>
            <a:pPr lvl="1"/>
            <a:r>
              <a:rPr lang="fr-FR" noProof="0"/>
              <a:t>Deuxième niveau</a:t>
            </a:r>
          </a:p>
          <a:p>
            <a:pPr lvl="2"/>
            <a:r>
              <a:rPr lang="fr-FR" noProof="0"/>
              <a:t>Troisième niveau</a:t>
            </a:r>
          </a:p>
          <a:p>
            <a:pPr lvl="3"/>
            <a:r>
              <a:rPr lang="fr-FR" noProof="0"/>
              <a:t>Quatrième niveau</a:t>
            </a:r>
          </a:p>
          <a:p>
            <a:pPr lvl="4"/>
            <a:r>
              <a:rPr lang="fr-FR" noProof="0"/>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noProof="0"/>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A61D08-A544-4DEF-9451-4774D4FA6D9C}" type="slidenum">
              <a:rPr lang="fr-FR" noProof="0" smtClean="0"/>
              <a:t>‹#›</a:t>
            </a:fld>
            <a:endParaRPr lang="fr-FR" noProof="0"/>
          </a:p>
        </p:txBody>
      </p:sp>
    </p:spTree>
    <p:extLst>
      <p:ext uri="{BB962C8B-B14F-4D97-AF65-F5344CB8AC3E}">
        <p14:creationId xmlns:p14="http://schemas.microsoft.com/office/powerpoint/2010/main" val="3781884358"/>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EBA61D08-A544-4DEF-9451-4774D4FA6D9C}" type="slidenum">
              <a:rPr lang="fr-FR" smtClean="0"/>
              <a:t>1</a:t>
            </a:fld>
            <a:endParaRPr lang="fr-FR"/>
          </a:p>
        </p:txBody>
      </p:sp>
    </p:spTree>
    <p:extLst>
      <p:ext uri="{BB962C8B-B14F-4D97-AF65-F5344CB8AC3E}">
        <p14:creationId xmlns:p14="http://schemas.microsoft.com/office/powerpoint/2010/main" val="10232728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2417779" y="802298"/>
            <a:ext cx="8637073" cy="2541431"/>
          </a:xfrm>
        </p:spPr>
        <p:txBody>
          <a:bodyPr bIns="0" rtlCol="0" anchor="b">
            <a:normAutofit/>
          </a:bodyPr>
          <a:lstStyle>
            <a:lvl1pPr algn="l">
              <a:defRPr sz="6600"/>
            </a:lvl1pPr>
          </a:lstStyle>
          <a:p>
            <a:pPr rtl="0"/>
            <a:r>
              <a:rPr lang="fr-FR" noProof="0"/>
              <a:t>Modifiez le style du titre</a:t>
            </a:r>
          </a:p>
        </p:txBody>
      </p:sp>
      <p:sp>
        <p:nvSpPr>
          <p:cNvPr id="3" name="Sous-titre 2"/>
          <p:cNvSpPr>
            <a:spLocks noGrp="1"/>
          </p:cNvSpPr>
          <p:nvPr>
            <p:ph type="subTitle" idx="1"/>
          </p:nvPr>
        </p:nvSpPr>
        <p:spPr>
          <a:xfrm>
            <a:off x="2417780" y="3531204"/>
            <a:ext cx="8637072" cy="977621"/>
          </a:xfrm>
        </p:spPr>
        <p:txBody>
          <a:bodyPr tIns="91440" bIns="91440" rtlCol="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fr-FR" noProof="0"/>
              <a:t>Modifiez le style des sous-titres du masque</a:t>
            </a:r>
          </a:p>
        </p:txBody>
      </p:sp>
      <p:sp>
        <p:nvSpPr>
          <p:cNvPr id="4" name="Espace réservé de la date 3"/>
          <p:cNvSpPr>
            <a:spLocks noGrp="1"/>
          </p:cNvSpPr>
          <p:nvPr>
            <p:ph type="dt" sz="half" idx="10"/>
          </p:nvPr>
        </p:nvSpPr>
        <p:spPr/>
        <p:txBody>
          <a:bodyPr rtlCol="0"/>
          <a:lstStyle/>
          <a:p>
            <a:pPr rtl="0"/>
            <a:fld id="{A8CB228C-EF1F-4920-9494-709A53769A52}" type="datetime1">
              <a:rPr lang="fr-FR" noProof="0" smtClean="0"/>
              <a:t>26/02/2025</a:t>
            </a:fld>
            <a:endParaRPr lang="fr-FR" noProof="0"/>
          </a:p>
        </p:txBody>
      </p:sp>
      <p:sp>
        <p:nvSpPr>
          <p:cNvPr id="5" name="Espace réservé du pied de page 4"/>
          <p:cNvSpPr>
            <a:spLocks noGrp="1"/>
          </p:cNvSpPr>
          <p:nvPr>
            <p:ph type="ftr" sz="quarter" idx="11"/>
          </p:nvPr>
        </p:nvSpPr>
        <p:spPr>
          <a:xfrm>
            <a:off x="2416500" y="329307"/>
            <a:ext cx="4973915" cy="309201"/>
          </a:xfrm>
        </p:spPr>
        <p:txBody>
          <a:bodyPr rtlCol="0"/>
          <a:lstStyle/>
          <a:p>
            <a:pPr rtl="0"/>
            <a:endParaRPr lang="fr-FR" noProof="0"/>
          </a:p>
        </p:txBody>
      </p:sp>
      <p:sp>
        <p:nvSpPr>
          <p:cNvPr id="6" name="Espace réservé du numéro de diapositive 5"/>
          <p:cNvSpPr>
            <a:spLocks noGrp="1"/>
          </p:cNvSpPr>
          <p:nvPr>
            <p:ph type="sldNum" sz="quarter" idx="12"/>
          </p:nvPr>
        </p:nvSpPr>
        <p:spPr>
          <a:xfrm>
            <a:off x="1437664" y="798973"/>
            <a:ext cx="811019" cy="503578"/>
          </a:xfrm>
        </p:spPr>
        <p:txBody>
          <a:bodyPr rtlCol="0"/>
          <a:lstStyle/>
          <a:p>
            <a:pPr rtl="0"/>
            <a:fld id="{6D22F896-40B5-4ADD-8801-0D06FADFA095}" type="slidenum">
              <a:rPr lang="fr-FR" noProof="0" smtClean="0"/>
              <a:t>‹#›</a:t>
            </a:fld>
            <a:endParaRPr lang="fr-FR" noProof="0"/>
          </a:p>
        </p:txBody>
      </p:sp>
      <p:cxnSp>
        <p:nvCxnSpPr>
          <p:cNvPr id="15" name="Connecteur droit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rtlCol="0"/>
          <a:lstStyle/>
          <a:p>
            <a:pPr rtl="0"/>
            <a:r>
              <a:rPr lang="fr-FR" noProof="0"/>
              <a:t>Modifiez le style du titre</a:t>
            </a:r>
          </a:p>
        </p:txBody>
      </p:sp>
      <p:sp>
        <p:nvSpPr>
          <p:cNvPr id="3" name="Espace réservé du texte vertical 2"/>
          <p:cNvSpPr>
            <a:spLocks noGrp="1"/>
          </p:cNvSpPr>
          <p:nvPr>
            <p:ph type="body" orient="vert" idx="1" hasCustomPrompt="1"/>
          </p:nvPr>
        </p:nvSpPr>
        <p:spPr/>
        <p:txBody>
          <a:bodyPr vert="eaVert" rtlCol="0"/>
          <a:lstStyle/>
          <a:p>
            <a:pPr lvl="0" rtl="0"/>
            <a:r>
              <a:rPr lang="fr-FR" noProof="0"/>
              <a:t>Modifiez les styles du texte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4" name="Espace réservé de la date 3"/>
          <p:cNvSpPr>
            <a:spLocks noGrp="1"/>
          </p:cNvSpPr>
          <p:nvPr>
            <p:ph type="dt" sz="half" idx="10"/>
          </p:nvPr>
        </p:nvSpPr>
        <p:spPr/>
        <p:txBody>
          <a:bodyPr rtlCol="0"/>
          <a:lstStyle/>
          <a:p>
            <a:pPr rtl="0"/>
            <a:fld id="{4AC7854F-F5D8-4DF9-88AF-B95C867C07E6}" type="datetime1">
              <a:rPr lang="fr-FR" noProof="0" smtClean="0"/>
              <a:t>26/02/2025</a:t>
            </a:fld>
            <a:endParaRPr lang="fr-FR" noProof="0"/>
          </a:p>
        </p:txBody>
      </p:sp>
      <p:sp>
        <p:nvSpPr>
          <p:cNvPr id="5" name="Espace réservé du pied de page 4"/>
          <p:cNvSpPr>
            <a:spLocks noGrp="1"/>
          </p:cNvSpPr>
          <p:nvPr>
            <p:ph type="ftr" sz="quarter" idx="11"/>
          </p:nvPr>
        </p:nvSpPr>
        <p:spPr/>
        <p:txBody>
          <a:bodyPr rtlCol="0"/>
          <a:lstStyle/>
          <a:p>
            <a:pPr rtl="0"/>
            <a:endParaRPr lang="fr-FR" noProof="0"/>
          </a:p>
        </p:txBody>
      </p:sp>
      <p:sp>
        <p:nvSpPr>
          <p:cNvPr id="6" name="Espace réservé du numéro de diapositive 5"/>
          <p:cNvSpPr>
            <a:spLocks noGrp="1"/>
          </p:cNvSpPr>
          <p:nvPr>
            <p:ph type="sldNum" sz="quarter" idx="12"/>
          </p:nvPr>
        </p:nvSpPr>
        <p:spPr/>
        <p:txBody>
          <a:bodyPr rtlCol="0"/>
          <a:lstStyle/>
          <a:p>
            <a:pPr rtl="0"/>
            <a:fld id="{6D22F896-40B5-4ADD-8801-0D06FADFA095}" type="slidenum">
              <a:rPr lang="fr-FR" noProof="0" smtClean="0"/>
              <a:t>‹#›</a:t>
            </a:fld>
            <a:endParaRPr lang="fr-FR" noProof="0"/>
          </a:p>
        </p:txBody>
      </p:sp>
      <p:cxnSp>
        <p:nvCxnSpPr>
          <p:cNvPr id="26" name="Connecteur droit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9439111" y="798973"/>
            <a:ext cx="1615742" cy="4659889"/>
          </a:xfrm>
        </p:spPr>
        <p:txBody>
          <a:bodyPr vert="eaVert" rtlCol="0"/>
          <a:lstStyle>
            <a:lvl1pPr algn="l">
              <a:defRPr/>
            </a:lvl1pPr>
          </a:lstStyle>
          <a:p>
            <a:pPr rtl="0"/>
            <a:r>
              <a:rPr lang="fr-FR" noProof="0"/>
              <a:t>Modifiez le style du titre</a:t>
            </a:r>
          </a:p>
        </p:txBody>
      </p:sp>
      <p:sp>
        <p:nvSpPr>
          <p:cNvPr id="3" name="Espace réservé du texte vertical 2"/>
          <p:cNvSpPr>
            <a:spLocks noGrp="1"/>
          </p:cNvSpPr>
          <p:nvPr>
            <p:ph type="body" orient="vert" idx="1" hasCustomPrompt="1"/>
          </p:nvPr>
        </p:nvSpPr>
        <p:spPr>
          <a:xfrm>
            <a:off x="1444672" y="798973"/>
            <a:ext cx="7828830" cy="4659889"/>
          </a:xfrm>
        </p:spPr>
        <p:txBody>
          <a:bodyPr vert="eaVert" rtlCol="0"/>
          <a:lstStyle/>
          <a:p>
            <a:pPr lvl="0" rtl="0"/>
            <a:r>
              <a:rPr lang="fr-FR" noProof="0"/>
              <a:t>Modifiez les styles du texte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4" name="Espace réservé de la date 3"/>
          <p:cNvSpPr>
            <a:spLocks noGrp="1"/>
          </p:cNvSpPr>
          <p:nvPr>
            <p:ph type="dt" sz="half" idx="10"/>
          </p:nvPr>
        </p:nvSpPr>
        <p:spPr/>
        <p:txBody>
          <a:bodyPr rtlCol="0"/>
          <a:lstStyle/>
          <a:p>
            <a:pPr rtl="0"/>
            <a:fld id="{000BB2E1-6F74-4D9D-B390-DC6360267DF6}" type="datetime1">
              <a:rPr lang="fr-FR" noProof="0" smtClean="0"/>
              <a:t>26/02/2025</a:t>
            </a:fld>
            <a:endParaRPr lang="fr-FR" noProof="0"/>
          </a:p>
        </p:txBody>
      </p:sp>
      <p:sp>
        <p:nvSpPr>
          <p:cNvPr id="5" name="Espace réservé du pied de page 4"/>
          <p:cNvSpPr>
            <a:spLocks noGrp="1"/>
          </p:cNvSpPr>
          <p:nvPr>
            <p:ph type="ftr" sz="quarter" idx="11"/>
          </p:nvPr>
        </p:nvSpPr>
        <p:spPr/>
        <p:txBody>
          <a:bodyPr rtlCol="0"/>
          <a:lstStyle/>
          <a:p>
            <a:pPr rtl="0"/>
            <a:endParaRPr lang="fr-FR" noProof="0"/>
          </a:p>
        </p:txBody>
      </p:sp>
      <p:sp>
        <p:nvSpPr>
          <p:cNvPr id="6" name="Espace réservé du numéro de diapositive 5"/>
          <p:cNvSpPr>
            <a:spLocks noGrp="1"/>
          </p:cNvSpPr>
          <p:nvPr>
            <p:ph type="sldNum" sz="quarter" idx="12"/>
          </p:nvPr>
        </p:nvSpPr>
        <p:spPr/>
        <p:txBody>
          <a:bodyPr rtlCol="0"/>
          <a:lstStyle/>
          <a:p>
            <a:pPr rtl="0"/>
            <a:fld id="{6D22F896-40B5-4ADD-8801-0D06FADFA095}" type="slidenum">
              <a:rPr lang="fr-FR" noProof="0" smtClean="0"/>
              <a:t>‹#›</a:t>
            </a:fld>
            <a:endParaRPr lang="fr-FR" noProof="0"/>
          </a:p>
        </p:txBody>
      </p:sp>
      <p:cxnSp>
        <p:nvCxnSpPr>
          <p:cNvPr id="15" name="Connecteur droit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rtlCol="0"/>
          <a:lstStyle/>
          <a:p>
            <a:pPr rtl="0"/>
            <a:r>
              <a:rPr lang="fr-FR" noProof="0"/>
              <a:t>Modifiez le style du titre</a:t>
            </a:r>
          </a:p>
        </p:txBody>
      </p:sp>
      <p:sp>
        <p:nvSpPr>
          <p:cNvPr id="3" name="Espace réservé du contenu 2"/>
          <p:cNvSpPr>
            <a:spLocks noGrp="1"/>
          </p:cNvSpPr>
          <p:nvPr>
            <p:ph idx="1" hasCustomPrompt="1"/>
          </p:nvPr>
        </p:nvSpPr>
        <p:spPr/>
        <p:txBody>
          <a:bodyPr rtlCol="0" anchor="t"/>
          <a:lstStyle/>
          <a:p>
            <a:pPr lvl="0" rtl="0"/>
            <a:r>
              <a:rPr lang="fr-FR" noProof="0"/>
              <a:t>Modifiez les styles du texte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4" name="Espace réservé de la date 3"/>
          <p:cNvSpPr>
            <a:spLocks noGrp="1"/>
          </p:cNvSpPr>
          <p:nvPr>
            <p:ph type="dt" sz="half" idx="10"/>
          </p:nvPr>
        </p:nvSpPr>
        <p:spPr/>
        <p:txBody>
          <a:bodyPr rtlCol="0"/>
          <a:lstStyle/>
          <a:p>
            <a:pPr rtl="0"/>
            <a:fld id="{25E078CC-60ED-4E98-BE8B-D9F158CDA348}" type="datetime1">
              <a:rPr lang="fr-FR" noProof="0" smtClean="0"/>
              <a:t>26/02/2025</a:t>
            </a:fld>
            <a:endParaRPr lang="fr-FR" noProof="0"/>
          </a:p>
        </p:txBody>
      </p:sp>
      <p:sp>
        <p:nvSpPr>
          <p:cNvPr id="5" name="Espace réservé du pied de page 4"/>
          <p:cNvSpPr>
            <a:spLocks noGrp="1"/>
          </p:cNvSpPr>
          <p:nvPr>
            <p:ph type="ftr" sz="quarter" idx="11"/>
          </p:nvPr>
        </p:nvSpPr>
        <p:spPr/>
        <p:txBody>
          <a:bodyPr rtlCol="0"/>
          <a:lstStyle/>
          <a:p>
            <a:pPr rtl="0"/>
            <a:endParaRPr lang="fr-FR" noProof="0"/>
          </a:p>
        </p:txBody>
      </p:sp>
      <p:sp>
        <p:nvSpPr>
          <p:cNvPr id="6" name="Espace réservé du numéro de diapositive 5"/>
          <p:cNvSpPr>
            <a:spLocks noGrp="1"/>
          </p:cNvSpPr>
          <p:nvPr>
            <p:ph type="sldNum" sz="quarter" idx="12"/>
          </p:nvPr>
        </p:nvSpPr>
        <p:spPr/>
        <p:txBody>
          <a:bodyPr rtlCol="0"/>
          <a:lstStyle/>
          <a:p>
            <a:pPr rtl="0"/>
            <a:fld id="{6D22F896-40B5-4ADD-8801-0D06FADFA095}" type="slidenum">
              <a:rPr lang="fr-FR" noProof="0" smtClean="0"/>
              <a:t>‹#›</a:t>
            </a:fld>
            <a:endParaRPr lang="fr-FR" noProof="0"/>
          </a:p>
        </p:txBody>
      </p:sp>
      <p:cxnSp>
        <p:nvCxnSpPr>
          <p:cNvPr id="33" name="Connecteur droit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1454239" y="1756130"/>
            <a:ext cx="8643154" cy="1887950"/>
          </a:xfrm>
        </p:spPr>
        <p:txBody>
          <a:bodyPr rtlCol="0" anchor="b">
            <a:normAutofit/>
          </a:bodyPr>
          <a:lstStyle>
            <a:lvl1pPr algn="l">
              <a:defRPr sz="3600"/>
            </a:lvl1pPr>
          </a:lstStyle>
          <a:p>
            <a:pPr rtl="0"/>
            <a:r>
              <a:rPr lang="fr-FR" noProof="0"/>
              <a:t>Modifiez le style du titre</a:t>
            </a:r>
          </a:p>
        </p:txBody>
      </p:sp>
      <p:sp>
        <p:nvSpPr>
          <p:cNvPr id="3" name="Espace réservé du texte 2"/>
          <p:cNvSpPr>
            <a:spLocks noGrp="1"/>
          </p:cNvSpPr>
          <p:nvPr>
            <p:ph type="body" idx="1" hasCustomPrompt="1"/>
          </p:nvPr>
        </p:nvSpPr>
        <p:spPr>
          <a:xfrm>
            <a:off x="1454239" y="3806195"/>
            <a:ext cx="8630446" cy="1012929"/>
          </a:xfrm>
        </p:spPr>
        <p:txBody>
          <a:bodyPr tIns="91440" rtlCol="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fr-FR" noProof="0"/>
              <a:t>Modifiez les styles du texte</a:t>
            </a:r>
          </a:p>
        </p:txBody>
      </p:sp>
      <p:sp>
        <p:nvSpPr>
          <p:cNvPr id="4" name="Espace réservé de la date 3"/>
          <p:cNvSpPr>
            <a:spLocks noGrp="1"/>
          </p:cNvSpPr>
          <p:nvPr>
            <p:ph type="dt" sz="half" idx="10"/>
          </p:nvPr>
        </p:nvSpPr>
        <p:spPr/>
        <p:txBody>
          <a:bodyPr rtlCol="0"/>
          <a:lstStyle/>
          <a:p>
            <a:pPr rtl="0"/>
            <a:fld id="{182946FF-A091-47C4-B909-49247B84F023}" type="datetime1">
              <a:rPr lang="fr-FR" noProof="0" smtClean="0"/>
              <a:t>26/02/2025</a:t>
            </a:fld>
            <a:endParaRPr lang="fr-FR" noProof="0"/>
          </a:p>
        </p:txBody>
      </p:sp>
      <p:sp>
        <p:nvSpPr>
          <p:cNvPr id="5" name="Espace réservé du pied de page 4"/>
          <p:cNvSpPr>
            <a:spLocks noGrp="1"/>
          </p:cNvSpPr>
          <p:nvPr>
            <p:ph type="ftr" sz="quarter" idx="11"/>
          </p:nvPr>
        </p:nvSpPr>
        <p:spPr/>
        <p:txBody>
          <a:bodyPr rtlCol="0"/>
          <a:lstStyle/>
          <a:p>
            <a:pPr rtl="0"/>
            <a:endParaRPr lang="fr-FR" noProof="0"/>
          </a:p>
        </p:txBody>
      </p:sp>
      <p:sp>
        <p:nvSpPr>
          <p:cNvPr id="6" name="Espace réservé du numéro de diapositive 5"/>
          <p:cNvSpPr>
            <a:spLocks noGrp="1"/>
          </p:cNvSpPr>
          <p:nvPr>
            <p:ph type="sldNum" sz="quarter" idx="12"/>
          </p:nvPr>
        </p:nvSpPr>
        <p:spPr/>
        <p:txBody>
          <a:bodyPr rtlCol="0"/>
          <a:lstStyle/>
          <a:p>
            <a:pPr rtl="0"/>
            <a:fld id="{6D22F896-40B5-4ADD-8801-0D06FADFA095}" type="slidenum">
              <a:rPr lang="fr-FR" noProof="0" smtClean="0"/>
              <a:t>‹#›</a:t>
            </a:fld>
            <a:endParaRPr lang="fr-FR" noProof="0"/>
          </a:p>
        </p:txBody>
      </p:sp>
      <p:cxnSp>
        <p:nvCxnSpPr>
          <p:cNvPr id="15" name="Connecteur droit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1449217" y="804889"/>
            <a:ext cx="9605635" cy="1059305"/>
          </a:xfrm>
        </p:spPr>
        <p:txBody>
          <a:bodyPr rtlCol="0"/>
          <a:lstStyle/>
          <a:p>
            <a:pPr rtl="0"/>
            <a:r>
              <a:rPr lang="fr-FR" noProof="0"/>
              <a:t>Modifiez le style du titre</a:t>
            </a:r>
          </a:p>
        </p:txBody>
      </p:sp>
      <p:sp>
        <p:nvSpPr>
          <p:cNvPr id="3" name="Espace réservé du contenu 2"/>
          <p:cNvSpPr>
            <a:spLocks noGrp="1"/>
          </p:cNvSpPr>
          <p:nvPr>
            <p:ph sz="half" idx="1" hasCustomPrompt="1"/>
          </p:nvPr>
        </p:nvSpPr>
        <p:spPr>
          <a:xfrm>
            <a:off x="1447331" y="2010878"/>
            <a:ext cx="4645152" cy="3448595"/>
          </a:xfrm>
        </p:spPr>
        <p:txBody>
          <a:bodyPr rtlCol="0"/>
          <a:lstStyle/>
          <a:p>
            <a:pPr lvl="0" rtl="0"/>
            <a:r>
              <a:rPr lang="fr-FR" noProof="0"/>
              <a:t>Modifiez les styles du texte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4" name="Espace réservé du contenu 3"/>
          <p:cNvSpPr>
            <a:spLocks noGrp="1"/>
          </p:cNvSpPr>
          <p:nvPr>
            <p:ph sz="half" idx="2" hasCustomPrompt="1"/>
          </p:nvPr>
        </p:nvSpPr>
        <p:spPr>
          <a:xfrm>
            <a:off x="6413771" y="2017343"/>
            <a:ext cx="4645152" cy="3441520"/>
          </a:xfrm>
        </p:spPr>
        <p:txBody>
          <a:bodyPr rtlCol="0"/>
          <a:lstStyle/>
          <a:p>
            <a:pPr lvl="0" rtl="0"/>
            <a:r>
              <a:rPr lang="fr-FR" noProof="0"/>
              <a:t>Modifiez les styles du texte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5" name="Espace réservé de la date 4"/>
          <p:cNvSpPr>
            <a:spLocks noGrp="1"/>
          </p:cNvSpPr>
          <p:nvPr>
            <p:ph type="dt" sz="half" idx="10"/>
          </p:nvPr>
        </p:nvSpPr>
        <p:spPr/>
        <p:txBody>
          <a:bodyPr rtlCol="0"/>
          <a:lstStyle/>
          <a:p>
            <a:pPr rtl="0"/>
            <a:fld id="{E813F872-B07E-4D3D-9FF5-95882E508B02}" type="datetime1">
              <a:rPr lang="fr-FR" noProof="0" smtClean="0"/>
              <a:t>26/02/2025</a:t>
            </a:fld>
            <a:endParaRPr lang="fr-FR" noProof="0"/>
          </a:p>
        </p:txBody>
      </p:sp>
      <p:sp>
        <p:nvSpPr>
          <p:cNvPr id="6" name="Espace réservé du pied de page 5"/>
          <p:cNvSpPr>
            <a:spLocks noGrp="1"/>
          </p:cNvSpPr>
          <p:nvPr>
            <p:ph type="ftr" sz="quarter" idx="11"/>
          </p:nvPr>
        </p:nvSpPr>
        <p:spPr/>
        <p:txBody>
          <a:bodyPr rtlCol="0"/>
          <a:lstStyle/>
          <a:p>
            <a:pPr rtl="0"/>
            <a:endParaRPr lang="fr-FR" noProof="0"/>
          </a:p>
        </p:txBody>
      </p:sp>
      <p:sp>
        <p:nvSpPr>
          <p:cNvPr id="7" name="Espace réservé du numéro de diapositive 6"/>
          <p:cNvSpPr>
            <a:spLocks noGrp="1"/>
          </p:cNvSpPr>
          <p:nvPr>
            <p:ph type="sldNum" sz="quarter" idx="12"/>
          </p:nvPr>
        </p:nvSpPr>
        <p:spPr/>
        <p:txBody>
          <a:bodyPr rtlCol="0"/>
          <a:lstStyle/>
          <a:p>
            <a:pPr rtl="0"/>
            <a:fld id="{6D22F896-40B5-4ADD-8801-0D06FADFA095}" type="slidenum">
              <a:rPr lang="fr-FR" noProof="0" smtClean="0"/>
              <a:t>‹#›</a:t>
            </a:fld>
            <a:endParaRPr lang="fr-FR" noProof="0"/>
          </a:p>
        </p:txBody>
      </p:sp>
      <p:cxnSp>
        <p:nvCxnSpPr>
          <p:cNvPr id="35" name="Connecteur droit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1447191" y="804163"/>
            <a:ext cx="9607661" cy="1056319"/>
          </a:xfrm>
        </p:spPr>
        <p:txBody>
          <a:bodyPr rtlCol="0"/>
          <a:lstStyle/>
          <a:p>
            <a:pPr rtl="0"/>
            <a:r>
              <a:rPr lang="fr-FR" noProof="0"/>
              <a:t>Modifiez le style du titre</a:t>
            </a:r>
          </a:p>
        </p:txBody>
      </p:sp>
      <p:sp>
        <p:nvSpPr>
          <p:cNvPr id="3" name="Espace réservé du texte 2"/>
          <p:cNvSpPr>
            <a:spLocks noGrp="1"/>
          </p:cNvSpPr>
          <p:nvPr>
            <p:ph type="body" idx="1" hasCustomPrompt="1"/>
          </p:nvPr>
        </p:nvSpPr>
        <p:spPr>
          <a:xfrm>
            <a:off x="1447191" y="2019549"/>
            <a:ext cx="4645152" cy="801943"/>
          </a:xfrm>
        </p:spPr>
        <p:txBody>
          <a:bodyPr rtlCol="0"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fr-FR" noProof="0"/>
              <a:t>Modifiez les styles du texte</a:t>
            </a:r>
          </a:p>
        </p:txBody>
      </p:sp>
      <p:sp>
        <p:nvSpPr>
          <p:cNvPr id="4" name="Espace réservé du contenu 3"/>
          <p:cNvSpPr>
            <a:spLocks noGrp="1"/>
          </p:cNvSpPr>
          <p:nvPr>
            <p:ph sz="half" idx="2" hasCustomPrompt="1"/>
          </p:nvPr>
        </p:nvSpPr>
        <p:spPr>
          <a:xfrm>
            <a:off x="1447191" y="2824269"/>
            <a:ext cx="4645152" cy="2644457"/>
          </a:xfrm>
        </p:spPr>
        <p:txBody>
          <a:bodyPr rtlCol="0"/>
          <a:lstStyle/>
          <a:p>
            <a:pPr lvl="0" rtl="0"/>
            <a:r>
              <a:rPr lang="fr-FR" noProof="0"/>
              <a:t>Modifiez les styles du texte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5" name="Espace réservé du texte 4"/>
          <p:cNvSpPr>
            <a:spLocks noGrp="1"/>
          </p:cNvSpPr>
          <p:nvPr>
            <p:ph type="body" sz="quarter" idx="3" hasCustomPrompt="1"/>
          </p:nvPr>
        </p:nvSpPr>
        <p:spPr>
          <a:xfrm>
            <a:off x="6412362" y="2023003"/>
            <a:ext cx="4645152" cy="802237"/>
          </a:xfrm>
        </p:spPr>
        <p:txBody>
          <a:bodyPr rtlCol="0"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fr-FR" noProof="0"/>
              <a:t>Modifiez les styles du texte</a:t>
            </a:r>
          </a:p>
        </p:txBody>
      </p:sp>
      <p:sp>
        <p:nvSpPr>
          <p:cNvPr id="6" name="Espace réservé du contenu 5"/>
          <p:cNvSpPr>
            <a:spLocks noGrp="1"/>
          </p:cNvSpPr>
          <p:nvPr>
            <p:ph sz="quarter" idx="4" hasCustomPrompt="1"/>
          </p:nvPr>
        </p:nvSpPr>
        <p:spPr>
          <a:xfrm>
            <a:off x="6412362" y="2821491"/>
            <a:ext cx="4645152" cy="2637371"/>
          </a:xfrm>
        </p:spPr>
        <p:txBody>
          <a:bodyPr rtlCol="0"/>
          <a:lstStyle/>
          <a:p>
            <a:pPr lvl="0" rtl="0"/>
            <a:r>
              <a:rPr lang="fr-FR" noProof="0"/>
              <a:t>Modifiez les styles du texte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7" name="Espace réservé de la date 6"/>
          <p:cNvSpPr>
            <a:spLocks noGrp="1"/>
          </p:cNvSpPr>
          <p:nvPr>
            <p:ph type="dt" sz="half" idx="10"/>
          </p:nvPr>
        </p:nvSpPr>
        <p:spPr/>
        <p:txBody>
          <a:bodyPr rtlCol="0"/>
          <a:lstStyle/>
          <a:p>
            <a:pPr rtl="0"/>
            <a:fld id="{666CF3E7-8327-4338-819B-EA552EED6D71}" type="datetime1">
              <a:rPr lang="fr-FR" noProof="0" smtClean="0"/>
              <a:t>26/02/2025</a:t>
            </a:fld>
            <a:endParaRPr lang="fr-FR" noProof="0"/>
          </a:p>
        </p:txBody>
      </p:sp>
      <p:sp>
        <p:nvSpPr>
          <p:cNvPr id="8" name="Espace réservé du pied de page 7"/>
          <p:cNvSpPr>
            <a:spLocks noGrp="1"/>
          </p:cNvSpPr>
          <p:nvPr>
            <p:ph type="ftr" sz="quarter" idx="11"/>
          </p:nvPr>
        </p:nvSpPr>
        <p:spPr/>
        <p:txBody>
          <a:bodyPr rtlCol="0"/>
          <a:lstStyle/>
          <a:p>
            <a:pPr rtl="0"/>
            <a:endParaRPr lang="fr-FR" noProof="0"/>
          </a:p>
        </p:txBody>
      </p:sp>
      <p:sp>
        <p:nvSpPr>
          <p:cNvPr id="9" name="Espace réservé du numéro de diapositive 8"/>
          <p:cNvSpPr>
            <a:spLocks noGrp="1"/>
          </p:cNvSpPr>
          <p:nvPr>
            <p:ph type="sldNum" sz="quarter" idx="12"/>
          </p:nvPr>
        </p:nvSpPr>
        <p:spPr/>
        <p:txBody>
          <a:bodyPr rtlCol="0"/>
          <a:lstStyle/>
          <a:p>
            <a:pPr rtl="0"/>
            <a:fld id="{6D22F896-40B5-4ADD-8801-0D06FADFA095}" type="slidenum">
              <a:rPr lang="fr-FR" noProof="0" smtClean="0"/>
              <a:t>‹#›</a:t>
            </a:fld>
            <a:endParaRPr lang="fr-FR" noProof="0"/>
          </a:p>
        </p:txBody>
      </p:sp>
      <p:cxnSp>
        <p:nvCxnSpPr>
          <p:cNvPr id="29" name="Connecteur droit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uniquement">
    <p:spTree>
      <p:nvGrpSpPr>
        <p:cNvPr id="1" name=""/>
        <p:cNvGrpSpPr/>
        <p:nvPr/>
      </p:nvGrpSpPr>
      <p:grpSpPr>
        <a:xfrm>
          <a:off x="0" y="0"/>
          <a:ext cx="0" cy="0"/>
          <a:chOff x="0" y="0"/>
          <a:chExt cx="0" cy="0"/>
        </a:xfrm>
      </p:grpSpPr>
      <p:sp>
        <p:nvSpPr>
          <p:cNvPr id="2" name="Titre 1"/>
          <p:cNvSpPr>
            <a:spLocks noGrp="1"/>
          </p:cNvSpPr>
          <p:nvPr>
            <p:ph type="title"/>
          </p:nvPr>
        </p:nvSpPr>
        <p:spPr/>
        <p:txBody>
          <a:bodyPr rtlCol="0"/>
          <a:lstStyle/>
          <a:p>
            <a:pPr rtl="0"/>
            <a:r>
              <a:rPr lang="fr-FR" noProof="0"/>
              <a:t>Modifiez le style du titre</a:t>
            </a:r>
          </a:p>
        </p:txBody>
      </p:sp>
      <p:sp>
        <p:nvSpPr>
          <p:cNvPr id="3" name="Espace réservé de la date 2"/>
          <p:cNvSpPr>
            <a:spLocks noGrp="1"/>
          </p:cNvSpPr>
          <p:nvPr>
            <p:ph type="dt" sz="half" idx="10"/>
          </p:nvPr>
        </p:nvSpPr>
        <p:spPr/>
        <p:txBody>
          <a:bodyPr rtlCol="0"/>
          <a:lstStyle/>
          <a:p>
            <a:pPr rtl="0"/>
            <a:fld id="{6599657E-0662-4D79-8828-DA9139323C80}" type="datetime1">
              <a:rPr lang="fr-FR" noProof="0" smtClean="0"/>
              <a:t>26/02/2025</a:t>
            </a:fld>
            <a:endParaRPr lang="fr-FR" noProof="0"/>
          </a:p>
        </p:txBody>
      </p:sp>
      <p:sp>
        <p:nvSpPr>
          <p:cNvPr id="4" name="Espace réservé du pied de page 3"/>
          <p:cNvSpPr>
            <a:spLocks noGrp="1"/>
          </p:cNvSpPr>
          <p:nvPr>
            <p:ph type="ftr" sz="quarter" idx="11"/>
          </p:nvPr>
        </p:nvSpPr>
        <p:spPr/>
        <p:txBody>
          <a:bodyPr rtlCol="0"/>
          <a:lstStyle/>
          <a:p>
            <a:pPr rtl="0"/>
            <a:endParaRPr lang="fr-FR" noProof="0"/>
          </a:p>
        </p:txBody>
      </p:sp>
      <p:sp>
        <p:nvSpPr>
          <p:cNvPr id="5" name="Espace réservé du numéro de diapositive 4"/>
          <p:cNvSpPr>
            <a:spLocks noGrp="1"/>
          </p:cNvSpPr>
          <p:nvPr>
            <p:ph type="sldNum" sz="quarter" idx="12"/>
          </p:nvPr>
        </p:nvSpPr>
        <p:spPr/>
        <p:txBody>
          <a:bodyPr rtlCol="0"/>
          <a:lstStyle/>
          <a:p>
            <a:pPr rtl="0"/>
            <a:fld id="{6D22F896-40B5-4ADD-8801-0D06FADFA095}" type="slidenum">
              <a:rPr lang="fr-FR" noProof="0" smtClean="0"/>
              <a:t>‹#›</a:t>
            </a:fld>
            <a:endParaRPr lang="fr-FR" noProof="0"/>
          </a:p>
        </p:txBody>
      </p:sp>
      <p:cxnSp>
        <p:nvCxnSpPr>
          <p:cNvPr id="25" name="Connecteur droit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rtlCol="0"/>
          <a:lstStyle/>
          <a:p>
            <a:pPr rtl="0"/>
            <a:fld id="{C18AFE6F-10DA-46C3-A49E-27F68F071EC8}" type="datetime1">
              <a:rPr lang="fr-FR" noProof="0" smtClean="0"/>
              <a:t>26/02/2025</a:t>
            </a:fld>
            <a:endParaRPr lang="fr-FR" noProof="0"/>
          </a:p>
        </p:txBody>
      </p:sp>
      <p:sp>
        <p:nvSpPr>
          <p:cNvPr id="3" name="Espace réservé du pied de page 2"/>
          <p:cNvSpPr>
            <a:spLocks noGrp="1"/>
          </p:cNvSpPr>
          <p:nvPr>
            <p:ph type="ftr" sz="quarter" idx="11"/>
          </p:nvPr>
        </p:nvSpPr>
        <p:spPr/>
        <p:txBody>
          <a:bodyPr rtlCol="0"/>
          <a:lstStyle/>
          <a:p>
            <a:pPr rtl="0"/>
            <a:endParaRPr lang="fr-FR" noProof="0"/>
          </a:p>
        </p:txBody>
      </p:sp>
      <p:sp>
        <p:nvSpPr>
          <p:cNvPr id="4" name="Espace réservé du numéro de diapositive 3"/>
          <p:cNvSpPr>
            <a:spLocks noGrp="1"/>
          </p:cNvSpPr>
          <p:nvPr>
            <p:ph type="sldNum" sz="quarter" idx="12"/>
          </p:nvPr>
        </p:nvSpPr>
        <p:spPr/>
        <p:txBody>
          <a:bodyPr rtlCol="0"/>
          <a:lstStyle/>
          <a:p>
            <a:pPr rtl="0"/>
            <a:fld id="{6D22F896-40B5-4ADD-8801-0D06FADFA095}" type="slidenum">
              <a:rPr lang="fr-FR" noProof="0" smtClean="0"/>
              <a:t>‹#›</a:t>
            </a:fld>
            <a:endParaRPr lang="fr-FR" noProof="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444671" y="798973"/>
            <a:ext cx="3273099" cy="2247117"/>
          </a:xfrm>
        </p:spPr>
        <p:txBody>
          <a:bodyPr rtlCol="0" anchor="b">
            <a:normAutofit/>
          </a:bodyPr>
          <a:lstStyle>
            <a:lvl1pPr algn="l">
              <a:defRPr sz="2400"/>
            </a:lvl1pPr>
          </a:lstStyle>
          <a:p>
            <a:pPr rtl="0"/>
            <a:r>
              <a:rPr lang="fr-FR" noProof="0"/>
              <a:t>Modifiez le style du titre</a:t>
            </a:r>
          </a:p>
        </p:txBody>
      </p:sp>
      <p:sp>
        <p:nvSpPr>
          <p:cNvPr id="3" name="Espace réservé du contenu 2"/>
          <p:cNvSpPr>
            <a:spLocks noGrp="1"/>
          </p:cNvSpPr>
          <p:nvPr>
            <p:ph idx="1" hasCustomPrompt="1"/>
          </p:nvPr>
        </p:nvSpPr>
        <p:spPr>
          <a:xfrm>
            <a:off x="5043714" y="798974"/>
            <a:ext cx="6012470" cy="4658826"/>
          </a:xfrm>
        </p:spPr>
        <p:txBody>
          <a:bodyPr rtlCol="0" anchor="ctr"/>
          <a:lstStyle/>
          <a:p>
            <a:pPr lvl="0" rtl="0"/>
            <a:r>
              <a:rPr lang="fr-FR" noProof="0"/>
              <a:t>Modifiez les styles du texte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4" name="Espace réservé du texte 3"/>
          <p:cNvSpPr>
            <a:spLocks noGrp="1"/>
          </p:cNvSpPr>
          <p:nvPr>
            <p:ph type="body" sz="half" idx="2" hasCustomPrompt="1"/>
          </p:nvPr>
        </p:nvSpPr>
        <p:spPr>
          <a:xfrm>
            <a:off x="1444671" y="3205491"/>
            <a:ext cx="3275013" cy="2248181"/>
          </a:xfrm>
        </p:spPr>
        <p:txBody>
          <a:bodyPr rtlCol="0"/>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fr-FR" noProof="0"/>
              <a:t>Modifiez les styles du texte</a:t>
            </a:r>
          </a:p>
        </p:txBody>
      </p:sp>
      <p:sp>
        <p:nvSpPr>
          <p:cNvPr id="5" name="Espace réservé de la date 4"/>
          <p:cNvSpPr>
            <a:spLocks noGrp="1"/>
          </p:cNvSpPr>
          <p:nvPr>
            <p:ph type="dt" sz="half" idx="10"/>
          </p:nvPr>
        </p:nvSpPr>
        <p:spPr/>
        <p:txBody>
          <a:bodyPr rtlCol="0"/>
          <a:lstStyle/>
          <a:p>
            <a:pPr rtl="0"/>
            <a:fld id="{BEEF6281-5ACC-43E8-B61C-C1BECF115942}" type="datetime1">
              <a:rPr lang="fr-FR" noProof="0" smtClean="0"/>
              <a:t>26/02/2025</a:t>
            </a:fld>
            <a:endParaRPr lang="fr-FR" noProof="0"/>
          </a:p>
        </p:txBody>
      </p:sp>
      <p:sp>
        <p:nvSpPr>
          <p:cNvPr id="6" name="Espace réservé du pied de page 5"/>
          <p:cNvSpPr>
            <a:spLocks noGrp="1"/>
          </p:cNvSpPr>
          <p:nvPr>
            <p:ph type="ftr" sz="quarter" idx="11"/>
          </p:nvPr>
        </p:nvSpPr>
        <p:spPr/>
        <p:txBody>
          <a:bodyPr rtlCol="0"/>
          <a:lstStyle/>
          <a:p>
            <a:pPr rtl="0"/>
            <a:endParaRPr lang="fr-FR" noProof="0"/>
          </a:p>
        </p:txBody>
      </p:sp>
      <p:sp>
        <p:nvSpPr>
          <p:cNvPr id="7" name="Espace réservé du numéro de diapositive 6"/>
          <p:cNvSpPr>
            <a:spLocks noGrp="1"/>
          </p:cNvSpPr>
          <p:nvPr>
            <p:ph type="sldNum" sz="quarter" idx="12"/>
          </p:nvPr>
        </p:nvSpPr>
        <p:spPr/>
        <p:txBody>
          <a:bodyPr rtlCol="0"/>
          <a:lstStyle/>
          <a:p>
            <a:pPr rtl="0"/>
            <a:fld id="{6D22F896-40B5-4ADD-8801-0D06FADFA095}" type="slidenum">
              <a:rPr lang="fr-FR" noProof="0" smtClean="0"/>
              <a:t>‹#›</a:t>
            </a:fld>
            <a:endParaRPr lang="fr-FR" noProof="0"/>
          </a:p>
        </p:txBody>
      </p:sp>
      <p:cxnSp>
        <p:nvCxnSpPr>
          <p:cNvPr id="17" name="Connecteur droit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grpSp>
        <p:nvGrpSpPr>
          <p:cNvPr id="8" name="Groupe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re 1"/>
          <p:cNvSpPr>
            <a:spLocks noGrp="1"/>
          </p:cNvSpPr>
          <p:nvPr>
            <p:ph type="title"/>
          </p:nvPr>
        </p:nvSpPr>
        <p:spPr>
          <a:xfrm>
            <a:off x="1451206" y="1129513"/>
            <a:ext cx="5532328" cy="1830584"/>
          </a:xfrm>
        </p:spPr>
        <p:txBody>
          <a:bodyPr rtlCol="0" anchor="b">
            <a:normAutofit/>
          </a:bodyPr>
          <a:lstStyle>
            <a:lvl1pPr>
              <a:defRPr sz="3200"/>
            </a:lvl1pPr>
          </a:lstStyle>
          <a:p>
            <a:pPr rtl="0"/>
            <a:r>
              <a:rPr lang="fr-FR" noProof="0"/>
              <a:t>Modifiez le style du titre</a:t>
            </a:r>
          </a:p>
        </p:txBody>
      </p:sp>
      <p:sp>
        <p:nvSpPr>
          <p:cNvPr id="3" name="Espace réservé d’image 2"/>
          <p:cNvSpPr>
            <a:spLocks noGrp="1" noChangeAspect="1"/>
          </p:cNvSpPr>
          <p:nvPr>
            <p:ph type="pic" idx="1" hasCustomPrompt="1"/>
          </p:nvPr>
        </p:nvSpPr>
        <p:spPr>
          <a:xfrm>
            <a:off x="8124389" y="1122542"/>
            <a:ext cx="2791171" cy="3866327"/>
          </a:xfrm>
          <a:solidFill>
            <a:schemeClr val="bg1">
              <a:lumMod val="85000"/>
            </a:schemeClr>
          </a:solidFill>
          <a:ln w="9525" cap="sq">
            <a:noFill/>
            <a:miter lim="800000"/>
          </a:ln>
          <a:effectLst/>
        </p:spPr>
        <p:txBody>
          <a:bodyPr rtlCol="0"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fr-FR" noProof="0"/>
              <a:t>Cliquez sur l’icône pour ajouter une image</a:t>
            </a:r>
          </a:p>
        </p:txBody>
      </p:sp>
      <p:sp>
        <p:nvSpPr>
          <p:cNvPr id="4" name="Espace réservé du texte 3"/>
          <p:cNvSpPr>
            <a:spLocks noGrp="1"/>
          </p:cNvSpPr>
          <p:nvPr>
            <p:ph type="body" sz="half" idx="2" hasCustomPrompt="1"/>
          </p:nvPr>
        </p:nvSpPr>
        <p:spPr>
          <a:xfrm>
            <a:off x="1450329" y="3145992"/>
            <a:ext cx="5524404" cy="2003742"/>
          </a:xfrm>
        </p:spPr>
        <p:txBody>
          <a:bodyPr rtlCol="0">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fr-FR" noProof="0"/>
              <a:t>Modifiez les styles du texte</a:t>
            </a:r>
          </a:p>
        </p:txBody>
      </p:sp>
      <p:sp>
        <p:nvSpPr>
          <p:cNvPr id="5" name="Espace réservé de la date 4"/>
          <p:cNvSpPr>
            <a:spLocks noGrp="1"/>
          </p:cNvSpPr>
          <p:nvPr>
            <p:ph type="dt" sz="half" idx="10"/>
          </p:nvPr>
        </p:nvSpPr>
        <p:spPr>
          <a:xfrm>
            <a:off x="1447382" y="5469856"/>
            <a:ext cx="5527351" cy="320123"/>
          </a:xfrm>
        </p:spPr>
        <p:txBody>
          <a:bodyPr rtlCol="0"/>
          <a:lstStyle>
            <a:lvl1pPr algn="l">
              <a:defRPr/>
            </a:lvl1pPr>
          </a:lstStyle>
          <a:p>
            <a:pPr rtl="0"/>
            <a:fld id="{3DFC6E80-1E63-44AB-A42A-92EC9C13D265}" type="datetime1">
              <a:rPr lang="fr-FR" noProof="0" smtClean="0"/>
              <a:t>26/02/2025</a:t>
            </a:fld>
            <a:endParaRPr lang="fr-FR" noProof="0"/>
          </a:p>
        </p:txBody>
      </p:sp>
      <p:sp>
        <p:nvSpPr>
          <p:cNvPr id="6" name="Espace réservé du pied de page 5"/>
          <p:cNvSpPr>
            <a:spLocks noGrp="1"/>
          </p:cNvSpPr>
          <p:nvPr>
            <p:ph type="ftr" sz="quarter" idx="11"/>
          </p:nvPr>
        </p:nvSpPr>
        <p:spPr>
          <a:xfrm>
            <a:off x="1447382" y="318640"/>
            <a:ext cx="5541004" cy="320931"/>
          </a:xfrm>
        </p:spPr>
        <p:txBody>
          <a:bodyPr rtlCol="0"/>
          <a:lstStyle/>
          <a:p>
            <a:pPr rtl="0"/>
            <a:endParaRPr lang="fr-FR" noProof="0"/>
          </a:p>
        </p:txBody>
      </p:sp>
      <p:sp>
        <p:nvSpPr>
          <p:cNvPr id="7" name="Espace réservé du numéro de diapositive 6"/>
          <p:cNvSpPr>
            <a:spLocks noGrp="1"/>
          </p:cNvSpPr>
          <p:nvPr>
            <p:ph type="sldNum" sz="quarter" idx="12"/>
          </p:nvPr>
        </p:nvSpPr>
        <p:spPr/>
        <p:txBody>
          <a:bodyPr rtlCol="0"/>
          <a:lstStyle/>
          <a:p>
            <a:pPr rtl="0"/>
            <a:fld id="{6D22F896-40B5-4ADD-8801-0D06FADFA095}" type="slidenum">
              <a:rPr lang="fr-FR" noProof="0" smtClean="0"/>
              <a:t>‹#›</a:t>
            </a:fld>
            <a:endParaRPr lang="fr-FR" noProof="0"/>
          </a:p>
        </p:txBody>
      </p:sp>
      <p:cxnSp>
        <p:nvCxnSpPr>
          <p:cNvPr id="31" name="Connecteur droit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Imag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Espace réservé du titre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pPr rtl="0"/>
            <a:r>
              <a:rPr lang="fr-FR" noProof="0"/>
              <a:t>Modifiez le style du titre</a:t>
            </a:r>
          </a:p>
        </p:txBody>
      </p:sp>
      <p:sp>
        <p:nvSpPr>
          <p:cNvPr id="3" name="Espace réservé du texte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rtl="0"/>
            <a:r>
              <a:rPr lang="fr-FR" noProof="0" dirty="0"/>
              <a:t>Modifiez les styles du texte du masque</a:t>
            </a:r>
          </a:p>
          <a:p>
            <a:pPr lvl="1" rtl="0"/>
            <a:r>
              <a:rPr lang="fr-FR" noProof="0" dirty="0"/>
              <a:t>Deuxième niveau</a:t>
            </a:r>
          </a:p>
          <a:p>
            <a:pPr lvl="2" rtl="0"/>
            <a:r>
              <a:rPr lang="fr-FR" noProof="0" dirty="0"/>
              <a:t>Troisième niveau</a:t>
            </a:r>
          </a:p>
          <a:p>
            <a:pPr lvl="3" rtl="0"/>
            <a:r>
              <a:rPr lang="fr-FR" noProof="0" dirty="0"/>
              <a:t>Quatrième niveau</a:t>
            </a:r>
          </a:p>
          <a:p>
            <a:pPr lvl="4" rtl="0"/>
            <a:r>
              <a:rPr lang="fr-FR" noProof="0" dirty="0"/>
              <a:t>Cinquième niveau</a:t>
            </a:r>
          </a:p>
        </p:txBody>
      </p:sp>
      <p:sp>
        <p:nvSpPr>
          <p:cNvPr id="4" name="Espace réservé de la date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pPr rtl="0"/>
            <a:fld id="{7C99894C-1F98-4697-B9D6-894BE514B1DC}" type="datetime1">
              <a:rPr lang="fr-FR" noProof="0" smtClean="0"/>
              <a:t>26/02/2025</a:t>
            </a:fld>
            <a:endParaRPr lang="fr-FR" noProof="0" dirty="0"/>
          </a:p>
        </p:txBody>
      </p:sp>
      <p:sp>
        <p:nvSpPr>
          <p:cNvPr id="5" name="Espace réservé du pied de page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pPr rtl="0"/>
            <a:endParaRPr lang="fr-FR" noProof="0"/>
          </a:p>
        </p:txBody>
      </p:sp>
      <p:sp>
        <p:nvSpPr>
          <p:cNvPr id="6" name="Espace réservé du numéro de diapositive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pPr rtl="0"/>
            <a:fld id="{6D22F896-40B5-4ADD-8801-0D06FADFA095}" type="slidenum">
              <a:rPr lang="fr-FR" noProof="0" smtClean="0"/>
              <a:pPr rtl="0"/>
              <a:t>‹#›</a:t>
            </a:fld>
            <a:endParaRPr lang="fr-FR" noProof="0"/>
          </a:p>
        </p:txBody>
      </p:sp>
      <p:cxnSp>
        <p:nvCxnSpPr>
          <p:cNvPr id="10" name="Connecteur droit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hyperlink" Target="https://cla.univ-fcomte.fr/" TargetMode="External"/><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hyperlink" Target="mailto:fle-cla@univ-fcomte.fr" TargetMode="External"/><Relationship Id="rId5" Type="http://schemas.openxmlformats.org/officeDocument/2006/relationships/image" Target="../media/image24.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hyperlink" Target="http://cla.univ-fcomte.fr/french-and-language-culture/" TargetMode="External"/><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hyperlink" Target="mailto:nathalie.personeni@univ-fcomte.fr"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hyperlink" Target="mailto:angelique.fuler@univ-fcomte.fr" TargetMode="External"/><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hyperlink" Target="https://gocuhk-my.sharepoint.com/:b:/g/personal/louis_munsch_cuhk_edu_hk/EVFdKuhS2hFCv-Vad977X2kBXKJT4Uu6_tVRTM1HUdHhWw?e=EWSXhZ" TargetMode="External"/><Relationship Id="rId4" Type="http://schemas.openxmlformats.org/officeDocument/2006/relationships/hyperlink" Target="https://gocuhk-my.sharepoint.com/:b:/g/personal/benjamin_gaudet_cuhk_edu_hk/Ee7OUWxJOT9Lps5rJo2Xqi4BpiLra5OzlxXRzgw6QLq_iw?e=UJ1Njl"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hyperlink" Target="https://gocuhk-my.sharepoint.com/:b:/g/personal/louis_munsch_cuhk_edu_hk/EYcNMVkp5qlPmOMiW83S09oBo7uDandfpOUXb-0tnefz3w?e=OaxhtF" TargetMode="External"/><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hyperlink" Target="https://gocuhk-my.sharepoint.com/:b:/g/personal/benjamin_gaudet_cuhk_edu_hk/EZKmgydpdwRBlnAPJsjM_6EBwLvPa7QqEE1HDKw_28fgQg?e=Jrnf5b" TargetMode="External"/><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hyperlink" Target="https://cla.univ-fcomte.fr/accomodation/"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mailto:maryline.savonet@univ-fcomte.fr" TargetMode="External"/><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hyperlink" Target="https://cla.univ-fcomte.fr/logement/famille-daccueil/"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hyperlink" Target="https://cla.univ-fcomte.fr/formule/fle-intensive-french-classes/" TargetMode="External"/><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hyperlink" Target="mailto:jennifer.antunes@univ-fcomte.fr"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s://gocuhk-my.sharepoint.com/:b:/g/personal/benjamin_gaudet_cuhk_edu_hk/EU0qiUSVDEtHodfXtDuu7twBPPu2UZfgJQ1NHXE7SyE1NQ?e=HXfXYV" TargetMode="External"/><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hyperlink" Target="https://cloud.itsc.cuhk.edu.hk/webform/view.php?id=13703934"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A07C879-2052-E48B-E458-361C2E72785E}"/>
              </a:ext>
            </a:extLst>
          </p:cNvPr>
          <p:cNvPicPr>
            <a:picLocks noChangeAspect="1"/>
          </p:cNvPicPr>
          <p:nvPr/>
        </p:nvPicPr>
        <p:blipFill rotWithShape="1">
          <a:blip r:embed="rId3"/>
          <a:srcRect t="4069" r="-1" b="-1"/>
          <a:stretch/>
        </p:blipFill>
        <p:spPr>
          <a:xfrm>
            <a:off x="0" y="0"/>
            <a:ext cx="6094409" cy="6857990"/>
          </a:xfrm>
          <a:prstGeom prst="rect">
            <a:avLst/>
          </a:prstGeom>
        </p:spPr>
      </p:pic>
      <p:pic>
        <p:nvPicPr>
          <p:cNvPr id="6" name="Picture 5">
            <a:extLst>
              <a:ext uri="{FF2B5EF4-FFF2-40B4-BE49-F238E27FC236}">
                <a16:creationId xmlns:a16="http://schemas.microsoft.com/office/drawing/2014/main" id="{03E80BA6-F1E0-6489-D0AB-9EEFEAA0FC19}"/>
              </a:ext>
            </a:extLst>
          </p:cNvPr>
          <p:cNvPicPr>
            <a:picLocks noChangeAspect="1"/>
          </p:cNvPicPr>
          <p:nvPr/>
        </p:nvPicPr>
        <p:blipFill rotWithShape="1">
          <a:blip r:embed="rId4"/>
          <a:srcRect l="16040" r="6423" b="-2"/>
          <a:stretch/>
        </p:blipFill>
        <p:spPr>
          <a:xfrm>
            <a:off x="6096051" y="10"/>
            <a:ext cx="6094409" cy="6857990"/>
          </a:xfrm>
          <a:prstGeom prst="rect">
            <a:avLst/>
          </a:prstGeom>
        </p:spPr>
      </p:pic>
      <p:sp>
        <p:nvSpPr>
          <p:cNvPr id="12" name="Rectangle 11">
            <a:extLst>
              <a:ext uri="{FF2B5EF4-FFF2-40B4-BE49-F238E27FC236}">
                <a16:creationId xmlns:a16="http://schemas.microsoft.com/office/drawing/2014/main" id="{DDCFE43D-D67B-409E-8B4A-797EB60E6B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87759" y="4411985"/>
            <a:ext cx="9616484" cy="1728068"/>
          </a:xfrm>
          <a:prstGeom prst="rect">
            <a:avLst/>
          </a:prstGeom>
          <a:solidFill>
            <a:srgbClr val="000001">
              <a:alpha val="8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re 1"/>
          <p:cNvSpPr>
            <a:spLocks noGrp="1"/>
          </p:cNvSpPr>
          <p:nvPr>
            <p:ph type="ctrTitle"/>
          </p:nvPr>
        </p:nvSpPr>
        <p:spPr>
          <a:xfrm>
            <a:off x="1448982" y="4573888"/>
            <a:ext cx="9288768" cy="744349"/>
          </a:xfrm>
        </p:spPr>
        <p:txBody>
          <a:bodyPr rtlCol="0" anchor="b">
            <a:normAutofit/>
          </a:bodyPr>
          <a:lstStyle/>
          <a:p>
            <a:pPr algn="ctr" rtl="0"/>
            <a:r>
              <a:rPr lang="fr-FR" sz="4400" dirty="0">
                <a:solidFill>
                  <a:srgbClr val="FFFFFE"/>
                </a:solidFill>
              </a:rPr>
              <a:t>Besançon, </a:t>
            </a:r>
            <a:r>
              <a:rPr lang="fr-FR" sz="4400" dirty="0" err="1">
                <a:solidFill>
                  <a:srgbClr val="FFFFFE"/>
                </a:solidFill>
              </a:rPr>
              <a:t>france</a:t>
            </a:r>
            <a:endParaRPr lang="fr-FR" sz="4400" dirty="0">
              <a:solidFill>
                <a:srgbClr val="FFFFFE"/>
              </a:solidFill>
            </a:endParaRPr>
          </a:p>
        </p:txBody>
      </p:sp>
      <p:cxnSp>
        <p:nvCxnSpPr>
          <p:cNvPr id="14" name="Straight Connector 13">
            <a:extLst>
              <a:ext uri="{FF2B5EF4-FFF2-40B4-BE49-F238E27FC236}">
                <a16:creationId xmlns:a16="http://schemas.microsoft.com/office/drawing/2014/main" id="{245DA1AA-7B0E-4497-9FC1-9357D36B3C6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48865" y="5507200"/>
            <a:ext cx="9288885" cy="0"/>
          </a:xfrm>
          <a:prstGeom prst="line">
            <a:avLst/>
          </a:prstGeom>
          <a:ln w="31750">
            <a:solidFill>
              <a:srgbClr val="F1BF6E"/>
            </a:solidFill>
          </a:ln>
        </p:spPr>
        <p:style>
          <a:lnRef idx="3">
            <a:schemeClr val="accent1"/>
          </a:lnRef>
          <a:fillRef idx="0">
            <a:schemeClr val="accent1"/>
          </a:fillRef>
          <a:effectRef idx="2">
            <a:schemeClr val="accent1"/>
          </a:effectRef>
          <a:fontRef idx="minor">
            <a:schemeClr val="tx1"/>
          </a:fontRef>
        </p:style>
      </p:cxnSp>
      <p:sp>
        <p:nvSpPr>
          <p:cNvPr id="3" name="Sous-titre 2"/>
          <p:cNvSpPr>
            <a:spLocks noGrp="1"/>
          </p:cNvSpPr>
          <p:nvPr>
            <p:ph type="subTitle" idx="1"/>
          </p:nvPr>
        </p:nvSpPr>
        <p:spPr>
          <a:xfrm>
            <a:off x="1448568" y="5439779"/>
            <a:ext cx="9289182" cy="794756"/>
          </a:xfrm>
        </p:spPr>
        <p:txBody>
          <a:bodyPr rtlCol="0">
            <a:normAutofit fontScale="25000" lnSpcReduction="20000"/>
          </a:bodyPr>
          <a:lstStyle/>
          <a:p>
            <a:pPr algn="ctr" rtl="0"/>
            <a:r>
              <a:rPr lang="fr-FR" sz="8000" dirty="0">
                <a:solidFill>
                  <a:schemeClr val="bg1"/>
                </a:solidFill>
              </a:rPr>
              <a:t>Summer STUDY programme in France 2025; </a:t>
            </a:r>
            <a:r>
              <a:rPr lang="en-US" sz="8000" dirty="0">
                <a:solidFill>
                  <a:schemeClr val="bg1"/>
                </a:solidFill>
              </a:rPr>
              <a:t>Le Centre de </a:t>
            </a:r>
            <a:r>
              <a:rPr lang="en-US" sz="8000" dirty="0" err="1">
                <a:solidFill>
                  <a:schemeClr val="bg1"/>
                </a:solidFill>
              </a:rPr>
              <a:t>Linguistique</a:t>
            </a:r>
            <a:r>
              <a:rPr lang="en-US" sz="8000" dirty="0">
                <a:solidFill>
                  <a:schemeClr val="bg1"/>
                </a:solidFill>
              </a:rPr>
              <a:t> </a:t>
            </a:r>
            <a:r>
              <a:rPr lang="en-US" sz="8000" dirty="0" err="1">
                <a:solidFill>
                  <a:schemeClr val="bg1"/>
                </a:solidFill>
              </a:rPr>
              <a:t>Appliquée</a:t>
            </a:r>
            <a:r>
              <a:rPr lang="en-US" sz="8000" dirty="0">
                <a:solidFill>
                  <a:schemeClr val="bg1"/>
                </a:solidFill>
              </a:rPr>
              <a:t> (C.L.A.) de </a:t>
            </a:r>
            <a:r>
              <a:rPr lang="en-US" sz="8000" dirty="0" err="1">
                <a:solidFill>
                  <a:schemeClr val="bg1"/>
                </a:solidFill>
              </a:rPr>
              <a:t>Besançon</a:t>
            </a:r>
            <a:r>
              <a:rPr lang="en-US" sz="8000" dirty="0">
                <a:solidFill>
                  <a:schemeClr val="bg1"/>
                </a:solidFill>
              </a:rPr>
              <a:t>, </a:t>
            </a:r>
            <a:r>
              <a:rPr lang="en-US" sz="8000" dirty="0" err="1">
                <a:solidFill>
                  <a:schemeClr val="bg1"/>
                </a:solidFill>
              </a:rPr>
              <a:t>université</a:t>
            </a:r>
            <a:r>
              <a:rPr lang="en-US" sz="8000" dirty="0">
                <a:solidFill>
                  <a:schemeClr val="bg1"/>
                </a:solidFill>
              </a:rPr>
              <a:t> de </a:t>
            </a:r>
            <a:r>
              <a:rPr lang="en-US" sz="8000" dirty="0" err="1">
                <a:solidFill>
                  <a:schemeClr val="bg1"/>
                </a:solidFill>
              </a:rPr>
              <a:t>franche-comté</a:t>
            </a:r>
            <a:r>
              <a:rPr lang="en-US" sz="8000" dirty="0">
                <a:solidFill>
                  <a:schemeClr val="bg1"/>
                </a:solidFill>
              </a:rPr>
              <a:t>, France.</a:t>
            </a:r>
            <a:endParaRPr lang="fr-FR" sz="1600" dirty="0">
              <a:solidFill>
                <a:srgbClr val="FFFFFE"/>
              </a:solidFill>
            </a:endParaRPr>
          </a:p>
        </p:txBody>
      </p:sp>
      <p:pic>
        <p:nvPicPr>
          <p:cNvPr id="4" name="Image 3" descr="Une image contenant ciel, nuage, bâtiment, plein air&#10;&#10;Description générée automatiquement">
            <a:extLst>
              <a:ext uri="{FF2B5EF4-FFF2-40B4-BE49-F238E27FC236}">
                <a16:creationId xmlns:a16="http://schemas.microsoft.com/office/drawing/2014/main" id="{DC6A064D-AC96-DE05-01B9-66DF2E3B8EB0}"/>
              </a:ext>
            </a:extLst>
          </p:cNvPr>
          <p:cNvPicPr>
            <a:picLocks noChangeAspect="1"/>
          </p:cNvPicPr>
          <p:nvPr/>
        </p:nvPicPr>
        <p:blipFill>
          <a:blip r:embed="rId5"/>
          <a:stretch>
            <a:fillRect/>
          </a:stretch>
        </p:blipFill>
        <p:spPr>
          <a:xfrm>
            <a:off x="9951447" y="446845"/>
            <a:ext cx="1619064" cy="1363196"/>
          </a:xfrm>
          <a:prstGeom prst="rect">
            <a:avLst/>
          </a:prstGeom>
        </p:spPr>
      </p:pic>
      <p:sp>
        <p:nvSpPr>
          <p:cNvPr id="5" name="Title 1">
            <a:extLst>
              <a:ext uri="{FF2B5EF4-FFF2-40B4-BE49-F238E27FC236}">
                <a16:creationId xmlns:a16="http://schemas.microsoft.com/office/drawing/2014/main" id="{7DBE68A1-863C-76F6-519B-0A69E5DFC6A0}"/>
              </a:ext>
            </a:extLst>
          </p:cNvPr>
          <p:cNvSpPr txBox="1">
            <a:spLocks/>
          </p:cNvSpPr>
          <p:nvPr/>
        </p:nvSpPr>
        <p:spPr>
          <a:xfrm rot="21361365">
            <a:off x="932121" y="667931"/>
            <a:ext cx="6509410" cy="1661125"/>
          </a:xfrm>
          <a:prstGeom prst="rect">
            <a:avLst/>
          </a:prstGeom>
        </p:spPr>
        <p:style>
          <a:lnRef idx="1">
            <a:schemeClr val="accent2"/>
          </a:lnRef>
          <a:fillRef idx="2">
            <a:schemeClr val="accent2"/>
          </a:fillRef>
          <a:effectRef idx="1">
            <a:schemeClr val="accent2"/>
          </a:effectRef>
          <a:fontRef idx="minor">
            <a:schemeClr val="dk1"/>
          </a:fontRef>
        </p:style>
        <p:txBody>
          <a:bodyPr vert="horz" lIns="91440" tIns="45720" rIns="91440" bIns="0" rtlCol="0" anchor="b">
            <a:normAutofit fontScale="92500"/>
          </a:bodyPr>
          <a:lstStyle>
            <a:lvl1pPr algn="l" defTabSz="914400" rtl="0" eaLnBrk="1" latinLnBrk="0" hangingPunct="1">
              <a:lnSpc>
                <a:spcPct val="90000"/>
              </a:lnSpc>
              <a:spcBef>
                <a:spcPct val="0"/>
              </a:spcBef>
              <a:buNone/>
              <a:defRPr sz="6600" b="0" i="0" kern="1200" cap="all">
                <a:solidFill>
                  <a:schemeClr val="dk1"/>
                </a:solidFill>
                <a:effectLst/>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US" sz="4000" b="1" dirty="0"/>
              <a:t>2024-25 FRANCE SUMMER PROGRAMMES:</a:t>
            </a:r>
            <a:br>
              <a:rPr lang="en-US" sz="4000" b="1" dirty="0"/>
            </a:br>
            <a:r>
              <a:rPr lang="en-US" sz="4000" b="1" dirty="0"/>
              <a:t>C.L.A. in </a:t>
            </a:r>
            <a:r>
              <a:rPr lang="en-HK" sz="4000" b="1" dirty="0">
                <a:solidFill>
                  <a:schemeClr val="tx1"/>
                </a:solidFill>
              </a:rPr>
              <a:t>BESANÇON </a:t>
            </a:r>
            <a:endParaRPr lang="en-US" sz="4000" b="1" dirty="0"/>
          </a:p>
        </p:txBody>
      </p:sp>
    </p:spTree>
    <p:extLst>
      <p:ext uri="{BB962C8B-B14F-4D97-AF65-F5344CB8AC3E}">
        <p14:creationId xmlns:p14="http://schemas.microsoft.com/office/powerpoint/2010/main" val="128632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2483" y="-61000"/>
            <a:ext cx="3778870" cy="3114818"/>
          </a:xfrm>
        </p:spPr>
        <p:txBody>
          <a:bodyPr vert="horz" lIns="91440" tIns="45720" rIns="91440" bIns="45720" rtlCol="0" anchor="b">
            <a:noAutofit/>
          </a:bodyPr>
          <a:lstStyle/>
          <a:p>
            <a:pPr>
              <a:lnSpc>
                <a:spcPct val="90000"/>
              </a:lnSpc>
            </a:pPr>
            <a:r>
              <a:rPr lang="en-US" sz="2800" dirty="0"/>
              <a:t>Le Centre de </a:t>
            </a:r>
            <a:r>
              <a:rPr lang="en-US" sz="2800" dirty="0" err="1"/>
              <a:t>Linguistique</a:t>
            </a:r>
            <a:r>
              <a:rPr lang="en-US" sz="2800" dirty="0"/>
              <a:t> </a:t>
            </a:r>
            <a:r>
              <a:rPr lang="en-US" sz="2800" dirty="0" err="1"/>
              <a:t>Appliquée</a:t>
            </a:r>
            <a:r>
              <a:rPr lang="en-US" sz="2800" dirty="0"/>
              <a:t> (C.L.A.)</a:t>
            </a:r>
            <a:br>
              <a:rPr lang="en-US" sz="2800" dirty="0"/>
            </a:br>
            <a:r>
              <a:rPr lang="en-US" sz="2800" dirty="0"/>
              <a:t>de </a:t>
            </a:r>
            <a:r>
              <a:rPr lang="en-US" sz="2800" dirty="0" err="1"/>
              <a:t>Besançon</a:t>
            </a:r>
            <a:r>
              <a:rPr lang="en-US" sz="2800" dirty="0"/>
              <a:t>.</a:t>
            </a:r>
            <a:br>
              <a:rPr lang="en-US" sz="2800" dirty="0"/>
            </a:br>
            <a:br>
              <a:rPr lang="en-US" sz="2800" dirty="0"/>
            </a:br>
            <a:r>
              <a:rPr lang="en-US" sz="2800" dirty="0"/>
              <a:t>Université de </a:t>
            </a:r>
            <a:r>
              <a:rPr lang="en-US" sz="2800" dirty="0" err="1"/>
              <a:t>franche-comté</a:t>
            </a:r>
            <a:endParaRPr lang="en-US" sz="2800" dirty="0"/>
          </a:p>
        </p:txBody>
      </p:sp>
      <p:pic>
        <p:nvPicPr>
          <p:cNvPr id="7" name="Image 6"/>
          <p:cNvPicPr>
            <a:picLocks noChangeAspect="1"/>
          </p:cNvPicPr>
          <p:nvPr/>
        </p:nvPicPr>
        <p:blipFill rotWithShape="1">
          <a:blip r:embed="rId2">
            <a:extLst>
              <a:ext uri="{28A0092B-C50C-407E-A947-70E740481C1C}">
                <a14:useLocalDpi xmlns:a14="http://schemas.microsoft.com/office/drawing/2010/main" val="0"/>
              </a:ext>
            </a:extLst>
          </a:blip>
          <a:srcRect l="11912" r="9086" b="-3"/>
          <a:stretch/>
        </p:blipFill>
        <p:spPr>
          <a:xfrm>
            <a:off x="4639732" y="10"/>
            <a:ext cx="3788327" cy="3428684"/>
          </a:xfrm>
          <a:prstGeom prst="rect">
            <a:avLst/>
          </a:prstGeom>
        </p:spPr>
      </p:pic>
      <p:pic>
        <p:nvPicPr>
          <p:cNvPr id="5" name="Image 4"/>
          <p:cNvPicPr>
            <a:picLocks noChangeAspect="1"/>
          </p:cNvPicPr>
          <p:nvPr/>
        </p:nvPicPr>
        <p:blipFill rotWithShape="1">
          <a:blip r:embed="rId3">
            <a:extLst>
              <a:ext uri="{28A0092B-C50C-407E-A947-70E740481C1C}">
                <a14:useLocalDpi xmlns:a14="http://schemas.microsoft.com/office/drawing/2010/main" val="0"/>
              </a:ext>
            </a:extLst>
          </a:blip>
          <a:srcRect l="19711" r="4287" b="-1"/>
          <a:stretch/>
        </p:blipFill>
        <p:spPr>
          <a:xfrm>
            <a:off x="8423487" y="3428998"/>
            <a:ext cx="3768513" cy="3433714"/>
          </a:xfrm>
          <a:prstGeom prst="rect">
            <a:avLst/>
          </a:prstGeom>
        </p:spPr>
      </p:pic>
      <p:pic>
        <p:nvPicPr>
          <p:cNvPr id="6" name="Image 5"/>
          <p:cNvPicPr>
            <a:picLocks noChangeAspect="1"/>
          </p:cNvPicPr>
          <p:nvPr/>
        </p:nvPicPr>
        <p:blipFill rotWithShape="1">
          <a:blip r:embed="rId4">
            <a:extLst>
              <a:ext uri="{28A0092B-C50C-407E-A947-70E740481C1C}">
                <a14:useLocalDpi xmlns:a14="http://schemas.microsoft.com/office/drawing/2010/main" val="0"/>
              </a:ext>
            </a:extLst>
          </a:blip>
          <a:srcRect l="19529" r="26888" b="-2"/>
          <a:stretch/>
        </p:blipFill>
        <p:spPr>
          <a:xfrm>
            <a:off x="4639732" y="3428998"/>
            <a:ext cx="3788327" cy="3429002"/>
          </a:xfrm>
          <a:prstGeom prst="rect">
            <a:avLst/>
          </a:prstGeom>
        </p:spPr>
      </p:pic>
      <p:pic>
        <p:nvPicPr>
          <p:cNvPr id="3" name="Picture 2" descr="A blue sign with white text&#10;&#10;Description automatically generated">
            <a:extLst>
              <a:ext uri="{FF2B5EF4-FFF2-40B4-BE49-F238E27FC236}">
                <a16:creationId xmlns:a16="http://schemas.microsoft.com/office/drawing/2014/main" id="{CEA7A205-7CCA-2944-D8BD-0674C222F72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3" b="1742"/>
          <a:stretch/>
        </p:blipFill>
        <p:spPr>
          <a:xfrm>
            <a:off x="8438727" y="4"/>
            <a:ext cx="3753273" cy="3428997"/>
          </a:xfrm>
          <a:prstGeom prst="rect">
            <a:avLst/>
          </a:prstGeom>
        </p:spPr>
      </p:pic>
      <p:sp>
        <p:nvSpPr>
          <p:cNvPr id="10" name="TextBox 9">
            <a:extLst>
              <a:ext uri="{FF2B5EF4-FFF2-40B4-BE49-F238E27FC236}">
                <a16:creationId xmlns:a16="http://schemas.microsoft.com/office/drawing/2014/main" id="{D1FD8283-C107-5CF4-566F-F0C83B4DA6CC}"/>
              </a:ext>
            </a:extLst>
          </p:cNvPr>
          <p:cNvSpPr txBox="1"/>
          <p:nvPr/>
        </p:nvSpPr>
        <p:spPr>
          <a:xfrm>
            <a:off x="319758" y="3452230"/>
            <a:ext cx="4083947" cy="2308324"/>
          </a:xfrm>
          <a:prstGeom prst="rect">
            <a:avLst/>
          </a:prstGeom>
          <a:noFill/>
        </p:spPr>
        <p:txBody>
          <a:bodyPr wrap="square" rtlCol="0">
            <a:spAutoFit/>
          </a:bodyPr>
          <a:lstStyle/>
          <a:p>
            <a:pPr marL="304800"/>
            <a:r>
              <a:rPr lang="en-HK" sz="1800" b="1" kern="100" dirty="0">
                <a:effectLst/>
                <a:latin typeface="Times New Roman" panose="02020603050405020304" pitchFamily="18" charset="0"/>
                <a:ea typeface="PMingLiU" panose="02020500000000000000" pitchFamily="18" charset="-120"/>
              </a:rPr>
              <a:t>Contact by email: </a:t>
            </a:r>
            <a:endParaRPr lang="en-HK" sz="1800" kern="100" dirty="0">
              <a:effectLst/>
              <a:latin typeface="Times New Roman" panose="02020603050405020304" pitchFamily="18" charset="0"/>
              <a:ea typeface="PMingLiU" panose="02020500000000000000" pitchFamily="18" charset="-120"/>
            </a:endParaRPr>
          </a:p>
          <a:p>
            <a:pPr marL="304800"/>
            <a:r>
              <a:rPr lang="en-GB" sz="1800" u="sng" kern="100" dirty="0">
                <a:solidFill>
                  <a:srgbClr val="0000FF"/>
                </a:solidFill>
                <a:effectLst/>
                <a:latin typeface="Times New Roman" panose="02020603050405020304" pitchFamily="18" charset="0"/>
                <a:ea typeface="PMingLiU" panose="02020500000000000000" pitchFamily="18" charset="-120"/>
                <a:hlinkClick r:id="rId6"/>
              </a:rPr>
              <a:t>fle-cla</a:t>
            </a:r>
            <a:r>
              <a:rPr lang="en-US" sz="1800" u="sng" kern="100" dirty="0">
                <a:solidFill>
                  <a:srgbClr val="0000FF"/>
                </a:solidFill>
                <a:effectLst/>
                <a:latin typeface="Times New Roman" panose="02020603050405020304" pitchFamily="18" charset="0"/>
                <a:ea typeface="PMingLiU" panose="02020500000000000000" pitchFamily="18" charset="-120"/>
                <a:hlinkClick r:id="rId6"/>
              </a:rPr>
              <a:t>@univ-fcomte.fr</a:t>
            </a:r>
            <a:endParaRPr lang="en-HK" sz="1800" kern="100" dirty="0">
              <a:effectLst/>
              <a:latin typeface="Times New Roman" panose="02020603050405020304" pitchFamily="18" charset="0"/>
              <a:ea typeface="PMingLiU" panose="02020500000000000000" pitchFamily="18" charset="-120"/>
            </a:endParaRPr>
          </a:p>
          <a:p>
            <a:pPr marL="304800"/>
            <a:r>
              <a:rPr lang="en-US" sz="1800" b="1" kern="100" dirty="0">
                <a:effectLst/>
                <a:latin typeface="Times New Roman" panose="02020603050405020304" pitchFamily="18" charset="0"/>
                <a:ea typeface="PMingLiU" panose="02020500000000000000" pitchFamily="18" charset="-120"/>
              </a:rPr>
              <a:t>Contact by phone:</a:t>
            </a:r>
            <a:r>
              <a:rPr lang="en-US" sz="1800" kern="100" dirty="0">
                <a:effectLst/>
                <a:latin typeface="Times New Roman" panose="02020603050405020304" pitchFamily="18" charset="0"/>
                <a:ea typeface="PMingLiU" panose="02020500000000000000" pitchFamily="18" charset="-120"/>
              </a:rPr>
              <a:t> +(33)381665200</a:t>
            </a:r>
            <a:endParaRPr lang="en-HK" sz="1800" kern="100" dirty="0">
              <a:effectLst/>
              <a:latin typeface="Times New Roman" panose="02020603050405020304" pitchFamily="18" charset="0"/>
              <a:ea typeface="PMingLiU" panose="02020500000000000000" pitchFamily="18" charset="-120"/>
            </a:endParaRPr>
          </a:p>
          <a:p>
            <a:pPr marL="304800"/>
            <a:r>
              <a:rPr lang="fr-FR" sz="1800" b="1" kern="100" dirty="0">
                <a:effectLst/>
                <a:latin typeface="Times New Roman" panose="02020603050405020304" pitchFamily="18" charset="0"/>
                <a:ea typeface="PMingLiU" panose="02020500000000000000" pitchFamily="18" charset="-120"/>
              </a:rPr>
              <a:t>Contact by mail:</a:t>
            </a:r>
            <a:r>
              <a:rPr lang="fr-FR" sz="1800" kern="100" dirty="0">
                <a:effectLst/>
                <a:latin typeface="Times New Roman" panose="02020603050405020304" pitchFamily="18" charset="0"/>
                <a:ea typeface="PMingLiU" panose="02020500000000000000" pitchFamily="18" charset="-120"/>
              </a:rPr>
              <a:t> </a:t>
            </a:r>
          </a:p>
          <a:p>
            <a:pPr marL="304800"/>
            <a:r>
              <a:rPr lang="fr-FR" sz="1800" kern="100" dirty="0">
                <a:effectLst/>
                <a:latin typeface="Times New Roman" panose="02020603050405020304" pitchFamily="18" charset="0"/>
                <a:ea typeface="PMingLiU" panose="02020500000000000000" pitchFamily="18" charset="-120"/>
              </a:rPr>
              <a:t>Centre de Linguistique Appliquée, </a:t>
            </a:r>
            <a:endParaRPr lang="en-HK" sz="1800" kern="100" dirty="0">
              <a:effectLst/>
              <a:latin typeface="Times New Roman" panose="02020603050405020304" pitchFamily="18" charset="0"/>
              <a:ea typeface="PMingLiU" panose="02020500000000000000" pitchFamily="18" charset="-120"/>
            </a:endParaRPr>
          </a:p>
          <a:p>
            <a:pPr marL="304800"/>
            <a:r>
              <a:rPr lang="fr-FR" sz="1800" kern="100" dirty="0">
                <a:effectLst/>
                <a:latin typeface="Times New Roman" panose="02020603050405020304" pitchFamily="18" charset="0"/>
                <a:ea typeface="PMingLiU" panose="02020500000000000000" pitchFamily="18" charset="-120"/>
              </a:rPr>
              <a:t>6 rue Gabriel Plançon 25000 Besançon, France</a:t>
            </a:r>
            <a:endParaRPr lang="en-HK" sz="1800" kern="100" dirty="0">
              <a:effectLst/>
              <a:latin typeface="Times New Roman" panose="02020603050405020304" pitchFamily="18" charset="0"/>
              <a:ea typeface="PMingLiU" panose="02020500000000000000" pitchFamily="18" charset="-120"/>
            </a:endParaRPr>
          </a:p>
          <a:p>
            <a:r>
              <a:rPr lang="fr-FR" sz="1800" b="1" dirty="0">
                <a:effectLst/>
                <a:latin typeface="Times New Roman" panose="02020603050405020304" pitchFamily="18" charset="0"/>
                <a:ea typeface="Times New Roman" panose="02020603050405020304" pitchFamily="18" charset="0"/>
              </a:rPr>
              <a:t>     </a:t>
            </a:r>
            <a:r>
              <a:rPr lang="fr-FR" sz="1800" b="1" dirty="0" err="1">
                <a:effectLst/>
                <a:latin typeface="Times New Roman" panose="02020603050405020304" pitchFamily="18" charset="0"/>
                <a:ea typeface="Times New Roman" panose="02020603050405020304" pitchFamily="18" charset="0"/>
              </a:rPr>
              <a:t>Website</a:t>
            </a:r>
            <a:r>
              <a:rPr lang="fr-FR" sz="1800" b="1" dirty="0">
                <a:effectLst/>
                <a:latin typeface="Times New Roman" panose="02020603050405020304" pitchFamily="18" charset="0"/>
                <a:ea typeface="Times New Roman" panose="02020603050405020304" pitchFamily="18" charset="0"/>
              </a:rPr>
              <a:t>:</a:t>
            </a:r>
            <a:r>
              <a:rPr lang="fr-FR" sz="1800" dirty="0">
                <a:effectLst/>
                <a:latin typeface="Times New Roman" panose="02020603050405020304" pitchFamily="18" charset="0"/>
                <a:ea typeface="Times New Roman" panose="02020603050405020304" pitchFamily="18" charset="0"/>
              </a:rPr>
              <a:t> </a:t>
            </a:r>
            <a:r>
              <a:rPr lang="fr-FR" sz="1800" u="sng" dirty="0">
                <a:solidFill>
                  <a:srgbClr val="0000FF"/>
                </a:solidFill>
                <a:effectLst/>
                <a:latin typeface="Times New Roman" panose="02020603050405020304" pitchFamily="18" charset="0"/>
                <a:ea typeface="Times New Roman" panose="02020603050405020304" pitchFamily="18" charset="0"/>
                <a:hlinkClick r:id="rId7"/>
              </a:rPr>
              <a:t>https://cla.univ-fcomte.fr</a:t>
            </a:r>
            <a:r>
              <a:rPr lang="en-HK" dirty="0">
                <a:effectLst/>
              </a:rPr>
              <a:t> </a:t>
            </a:r>
            <a:endParaRPr lang="en-US" dirty="0"/>
          </a:p>
        </p:txBody>
      </p:sp>
    </p:spTree>
    <p:extLst>
      <p:ext uri="{BB962C8B-B14F-4D97-AF65-F5344CB8AC3E}">
        <p14:creationId xmlns:p14="http://schemas.microsoft.com/office/powerpoint/2010/main" val="713299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2D08A2-BEF2-E7D6-994A-7FC696C46242}"/>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7EA3D593-917E-5128-4733-BFF177532C73}"/>
              </a:ext>
            </a:extLst>
          </p:cNvPr>
          <p:cNvPicPr>
            <a:picLocks noChangeAspect="1"/>
          </p:cNvPicPr>
          <p:nvPr/>
        </p:nvPicPr>
        <p:blipFill>
          <a:blip r:embed="rId2"/>
          <a:stretch>
            <a:fillRect/>
          </a:stretch>
        </p:blipFill>
        <p:spPr>
          <a:xfrm>
            <a:off x="3947894" y="0"/>
            <a:ext cx="8244106" cy="6858000"/>
          </a:xfrm>
          <a:prstGeom prst="rect">
            <a:avLst/>
          </a:prstGeom>
        </p:spPr>
      </p:pic>
      <p:pic>
        <p:nvPicPr>
          <p:cNvPr id="1030" name="Picture 6" descr="Description de cette image, également commentée ci-après">
            <a:extLst>
              <a:ext uri="{FF2B5EF4-FFF2-40B4-BE49-F238E27FC236}">
                <a16:creationId xmlns:a16="http://schemas.microsoft.com/office/drawing/2014/main" id="{28A4E6DF-5095-1C59-8A58-342B14F801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105400" cy="3829050"/>
          </a:xfrm>
          <a:prstGeom prst="rect">
            <a:avLst/>
          </a:prstGeom>
          <a:noFill/>
          <a:extLst>
            <a:ext uri="{909E8E84-426E-40DD-AFC4-6F175D3DCCD1}">
              <a14:hiddenFill xmlns:a14="http://schemas.microsoft.com/office/drawing/2010/main">
                <a:solidFill>
                  <a:srgbClr val="FFFFFF"/>
                </a:solidFill>
              </a14:hiddenFill>
            </a:ext>
          </a:extLst>
        </p:spPr>
      </p:pic>
      <p:sp>
        <p:nvSpPr>
          <p:cNvPr id="12" name="ZoneTexte 8">
            <a:extLst>
              <a:ext uri="{FF2B5EF4-FFF2-40B4-BE49-F238E27FC236}">
                <a16:creationId xmlns:a16="http://schemas.microsoft.com/office/drawing/2014/main" id="{3915E308-034D-9602-6343-B8A9432BFB47}"/>
              </a:ext>
            </a:extLst>
          </p:cNvPr>
          <p:cNvSpPr txBox="1"/>
          <p:nvPr/>
        </p:nvSpPr>
        <p:spPr>
          <a:xfrm>
            <a:off x="0" y="4078992"/>
            <a:ext cx="3947894" cy="2862322"/>
          </a:xfrm>
          <a:prstGeom prst="rect">
            <a:avLst/>
          </a:prstGeom>
          <a:solidFill>
            <a:schemeClr val="bg1"/>
          </a:solidFill>
        </p:spPr>
        <p:txBody>
          <a:bodyPr wrap="square" rtlCol="0">
            <a:spAutoFit/>
          </a:bodyPr>
          <a:lstStyle/>
          <a:p>
            <a:pPr defTabSz="996696">
              <a:spcAft>
                <a:spcPts val="600"/>
              </a:spcAft>
            </a:pPr>
            <a:r>
              <a:rPr lang="fr-FR" sz="3600" kern="1200" dirty="0">
                <a:solidFill>
                  <a:srgbClr val="00B0F0"/>
                </a:solidFill>
                <a:latin typeface="+mn-lt"/>
                <a:ea typeface="+mn-ea"/>
                <a:cs typeface="+mn-cs"/>
              </a:rPr>
              <a:t>The CLA </a:t>
            </a:r>
            <a:r>
              <a:rPr lang="fr-FR" sz="3600" kern="1200" dirty="0" err="1">
                <a:solidFill>
                  <a:srgbClr val="00B0F0"/>
                </a:solidFill>
                <a:latin typeface="+mn-lt"/>
                <a:ea typeface="+mn-ea"/>
                <a:cs typeface="+mn-cs"/>
              </a:rPr>
              <a:t>is</a:t>
            </a:r>
            <a:r>
              <a:rPr lang="fr-FR" sz="3600" kern="1200" dirty="0">
                <a:solidFill>
                  <a:srgbClr val="00B0F0"/>
                </a:solidFill>
                <a:latin typeface="+mn-lt"/>
                <a:ea typeface="+mn-ea"/>
                <a:cs typeface="+mn-cs"/>
              </a:rPr>
              <a:t> right by the Doubs river </a:t>
            </a:r>
            <a:r>
              <a:rPr lang="fr-FR" sz="3600" kern="1200" dirty="0" err="1">
                <a:solidFill>
                  <a:srgbClr val="00B0F0"/>
                </a:solidFill>
                <a:latin typeface="+mn-lt"/>
                <a:ea typeface="+mn-ea"/>
                <a:cs typeface="+mn-cs"/>
              </a:rPr>
              <a:t>bank</a:t>
            </a:r>
            <a:r>
              <a:rPr lang="fr-FR" sz="3600" kern="1200" dirty="0">
                <a:solidFill>
                  <a:srgbClr val="00B0F0"/>
                </a:solidFill>
                <a:latin typeface="+mn-lt"/>
                <a:ea typeface="+mn-ea"/>
                <a:cs typeface="+mn-cs"/>
              </a:rPr>
              <a:t>, a10’-walk </a:t>
            </a:r>
            <a:r>
              <a:rPr lang="fr-FR" sz="3600" kern="1200" dirty="0" err="1">
                <a:solidFill>
                  <a:srgbClr val="00B0F0"/>
                </a:solidFill>
                <a:latin typeface="+mn-lt"/>
                <a:ea typeface="+mn-ea"/>
                <a:cs typeface="+mn-cs"/>
              </a:rPr>
              <a:t>away</a:t>
            </a:r>
            <a:r>
              <a:rPr lang="fr-FR" sz="3600" kern="1200" dirty="0">
                <a:solidFill>
                  <a:srgbClr val="00B0F0"/>
                </a:solidFill>
                <a:latin typeface="+mn-lt"/>
                <a:ea typeface="+mn-ea"/>
                <a:cs typeface="+mn-cs"/>
              </a:rPr>
              <a:t> </a:t>
            </a:r>
            <a:r>
              <a:rPr lang="fr-FR" sz="3600" kern="1200" dirty="0" err="1">
                <a:solidFill>
                  <a:srgbClr val="00B0F0"/>
                </a:solidFill>
                <a:latin typeface="+mn-lt"/>
                <a:ea typeface="+mn-ea"/>
                <a:cs typeface="+mn-cs"/>
              </a:rPr>
              <a:t>from</a:t>
            </a:r>
            <a:r>
              <a:rPr lang="fr-FR" sz="3600" kern="1200" dirty="0">
                <a:solidFill>
                  <a:srgbClr val="00B0F0"/>
                </a:solidFill>
                <a:latin typeface="+mn-lt"/>
                <a:ea typeface="+mn-ea"/>
                <a:cs typeface="+mn-cs"/>
              </a:rPr>
              <a:t> the city center.</a:t>
            </a:r>
            <a:endParaRPr lang="fr-FR" sz="3600" dirty="0">
              <a:solidFill>
                <a:srgbClr val="00B0F0"/>
              </a:solidFill>
            </a:endParaRPr>
          </a:p>
        </p:txBody>
      </p:sp>
      <p:sp>
        <p:nvSpPr>
          <p:cNvPr id="14" name="Oval 13">
            <a:extLst>
              <a:ext uri="{FF2B5EF4-FFF2-40B4-BE49-F238E27FC236}">
                <a16:creationId xmlns:a16="http://schemas.microsoft.com/office/drawing/2014/main" id="{520EBCC4-164B-36D2-4D3E-F4090E69B078}"/>
              </a:ext>
            </a:extLst>
          </p:cNvPr>
          <p:cNvSpPr/>
          <p:nvPr/>
        </p:nvSpPr>
        <p:spPr>
          <a:xfrm>
            <a:off x="4248150" y="4152900"/>
            <a:ext cx="2105025" cy="628650"/>
          </a:xfrm>
          <a:prstGeom prst="ellipse">
            <a:avLst/>
          </a:prstGeom>
          <a:noFill/>
          <a:ln w="57150">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179729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a:extLst>
            <a:ext uri="{FF2B5EF4-FFF2-40B4-BE49-F238E27FC236}">
              <a16:creationId xmlns:a16="http://schemas.microsoft.com/office/drawing/2014/main" id="{957F4E7F-CE69-D4B7-3E72-C119C8D4EDFD}"/>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E593AA76-E0E6-0687-2448-B96375B839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12" name="Picture 11">
            <a:extLst>
              <a:ext uri="{FF2B5EF4-FFF2-40B4-BE49-F238E27FC236}">
                <a16:creationId xmlns:a16="http://schemas.microsoft.com/office/drawing/2014/main" id="{C3FE29FB-E3AA-5C24-7A7E-85A7BC2AB04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4" name="Straight Connector 13">
            <a:extLst>
              <a:ext uri="{FF2B5EF4-FFF2-40B4-BE49-F238E27FC236}">
                <a16:creationId xmlns:a16="http://schemas.microsoft.com/office/drawing/2014/main" id="{8AC43B5C-A4E8-49E5-B794-8F51F0811C6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1C6DA536-9440-AEFA-489F-299734369E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AE18BE70-EC09-BAB7-93E2-6962C7A723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643467"/>
            <a:ext cx="10905067" cy="55668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8075644B-655E-3899-C88A-F524D0DF44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7719157C-36B5-4C06-A6BB-8E9917867BB6}"/>
              </a:ext>
            </a:extLst>
          </p:cNvPr>
          <p:cNvSpPr txBox="1"/>
          <p:nvPr/>
        </p:nvSpPr>
        <p:spPr>
          <a:xfrm>
            <a:off x="1128098" y="3210099"/>
            <a:ext cx="8614047" cy="2573012"/>
          </a:xfrm>
          <a:prstGeom prst="rect">
            <a:avLst/>
          </a:prstGeom>
          <a:noFill/>
        </p:spPr>
        <p:txBody>
          <a:bodyPr wrap="square" rtlCol="0">
            <a:spAutoFit/>
          </a:bodyPr>
          <a:lstStyle/>
          <a:p>
            <a:pPr marL="300038" indent="-300038" defTabSz="480060">
              <a:spcAft>
                <a:spcPts val="600"/>
              </a:spcAft>
              <a:buFont typeface="Arial" panose="020B0604020202020204" pitchFamily="34" charset="0"/>
              <a:buChar char="•"/>
            </a:pPr>
            <a:r>
              <a:rPr lang="en-US" sz="5040" kern="1200" err="1">
                <a:solidFill>
                  <a:schemeClr val="tx1"/>
                </a:solidFill>
                <a:latin typeface="+mn-lt"/>
                <a:ea typeface="+mn-ea"/>
                <a:cs typeface="+mn-cs"/>
              </a:rPr>
              <a:t>Programme</a:t>
            </a:r>
            <a:endParaRPr lang="en-US" sz="5040" kern="1200">
              <a:solidFill>
                <a:schemeClr val="tx1"/>
              </a:solidFill>
              <a:latin typeface="+mn-lt"/>
              <a:ea typeface="+mn-ea"/>
              <a:cs typeface="+mn-cs"/>
            </a:endParaRPr>
          </a:p>
          <a:p>
            <a:pPr marL="300038" indent="-300038" defTabSz="480060">
              <a:spcAft>
                <a:spcPts val="600"/>
              </a:spcAft>
              <a:buFont typeface="Arial" panose="020B0604020202020204" pitchFamily="34" charset="0"/>
              <a:buChar char="•"/>
            </a:pPr>
            <a:r>
              <a:rPr lang="en-US" sz="5040" kern="1200">
                <a:solidFill>
                  <a:schemeClr val="tx1"/>
                </a:solidFill>
                <a:latin typeface="+mn-lt"/>
                <a:ea typeface="+mn-ea"/>
                <a:cs typeface="+mn-cs"/>
              </a:rPr>
              <a:t>Price</a:t>
            </a:r>
          </a:p>
          <a:p>
            <a:pPr marL="300038" indent="-300038" defTabSz="480060">
              <a:spcAft>
                <a:spcPts val="600"/>
              </a:spcAft>
              <a:buFont typeface="Arial" panose="020B0604020202020204" pitchFamily="34" charset="0"/>
              <a:buChar char="•"/>
            </a:pPr>
            <a:r>
              <a:rPr lang="en-US" sz="5040" kern="1200">
                <a:solidFill>
                  <a:schemeClr val="tx1"/>
                </a:solidFill>
                <a:latin typeface="+mn-lt"/>
                <a:ea typeface="+mn-ea"/>
                <a:cs typeface="+mn-cs"/>
              </a:rPr>
              <a:t>Enrolment &amp; payment</a:t>
            </a:r>
            <a:endParaRPr lang="en-US" sz="4800"/>
          </a:p>
        </p:txBody>
      </p:sp>
      <p:pic>
        <p:nvPicPr>
          <p:cNvPr id="3" name="Picture 2" descr="A blue sign with white text&#10;&#10;Description automatically generated">
            <a:extLst>
              <a:ext uri="{FF2B5EF4-FFF2-40B4-BE49-F238E27FC236}">
                <a16:creationId xmlns:a16="http://schemas.microsoft.com/office/drawing/2014/main" id="{98F9F436-A305-8F4B-A4CB-21C4E4CE29B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3" b="1742"/>
          <a:stretch/>
        </p:blipFill>
        <p:spPr>
          <a:xfrm>
            <a:off x="7347651" y="1143933"/>
            <a:ext cx="3716251" cy="3396085"/>
          </a:xfrm>
          <a:prstGeom prst="rect">
            <a:avLst/>
          </a:prstGeom>
        </p:spPr>
      </p:pic>
    </p:spTree>
    <p:extLst>
      <p:ext uri="{BB962C8B-B14F-4D97-AF65-F5344CB8AC3E}">
        <p14:creationId xmlns:p14="http://schemas.microsoft.com/office/powerpoint/2010/main" val="2923068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DDE5CDF-1512-4CDA-B956-23D223F8DE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12" name="Picture 11">
            <a:extLst>
              <a:ext uri="{FF2B5EF4-FFF2-40B4-BE49-F238E27FC236}">
                <a16:creationId xmlns:a16="http://schemas.microsoft.com/office/drawing/2014/main" id="{B029D7D8-5A6B-4C76-94C8-15798C6C5AD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4" name="Straight Connector 13">
            <a:extLst>
              <a:ext uri="{FF2B5EF4-FFF2-40B4-BE49-F238E27FC236}">
                <a16:creationId xmlns:a16="http://schemas.microsoft.com/office/drawing/2014/main" id="{A5C9319C-E20D-4884-952F-60B6A58C3E3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2C6F198E-F7A1-4125-910D-641C0C2A76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907C3A25-D9A7-4F2D-B44C-FA8EB24C7A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643467"/>
            <a:ext cx="10905067" cy="55668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18E8515E-B8C8-482A-A9B5-CE57BC080A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1128098" y="3210099"/>
            <a:ext cx="8614047" cy="2573012"/>
          </a:xfrm>
          <a:prstGeom prst="rect">
            <a:avLst/>
          </a:prstGeom>
          <a:noFill/>
        </p:spPr>
        <p:txBody>
          <a:bodyPr wrap="square" rtlCol="0">
            <a:spAutoFit/>
          </a:bodyPr>
          <a:lstStyle/>
          <a:p>
            <a:pPr marL="300038" indent="-300038" defTabSz="480060">
              <a:spcAft>
                <a:spcPts val="600"/>
              </a:spcAft>
              <a:buFont typeface="Arial" panose="020B0604020202020204" pitchFamily="34" charset="0"/>
              <a:buChar char="•"/>
            </a:pPr>
            <a:r>
              <a:rPr lang="en-US" sz="5040" kern="1200" dirty="0" err="1">
                <a:solidFill>
                  <a:srgbClr val="C00000"/>
                </a:solidFill>
                <a:latin typeface="+mn-lt"/>
                <a:ea typeface="+mn-ea"/>
                <a:cs typeface="+mn-cs"/>
              </a:rPr>
              <a:t>Programme</a:t>
            </a:r>
            <a:endParaRPr lang="en-US" sz="5040" kern="1200" dirty="0">
              <a:solidFill>
                <a:srgbClr val="C00000"/>
              </a:solidFill>
              <a:latin typeface="+mn-lt"/>
              <a:ea typeface="+mn-ea"/>
              <a:cs typeface="+mn-cs"/>
            </a:endParaRPr>
          </a:p>
          <a:p>
            <a:pPr marL="300038" indent="-300038" defTabSz="480060">
              <a:spcAft>
                <a:spcPts val="600"/>
              </a:spcAft>
              <a:buFont typeface="Arial" panose="020B0604020202020204" pitchFamily="34" charset="0"/>
              <a:buChar char="•"/>
            </a:pPr>
            <a:r>
              <a:rPr lang="en-US" sz="5040" kern="1200" dirty="0">
                <a:solidFill>
                  <a:schemeClr val="tx1"/>
                </a:solidFill>
                <a:latin typeface="+mn-lt"/>
                <a:ea typeface="+mn-ea"/>
                <a:cs typeface="+mn-cs"/>
              </a:rPr>
              <a:t>Price</a:t>
            </a:r>
          </a:p>
          <a:p>
            <a:pPr marL="300038" indent="-300038" defTabSz="480060">
              <a:spcAft>
                <a:spcPts val="600"/>
              </a:spcAft>
              <a:buFont typeface="Arial" panose="020B0604020202020204" pitchFamily="34" charset="0"/>
              <a:buChar char="•"/>
            </a:pPr>
            <a:r>
              <a:rPr lang="en-US" sz="5040" kern="1200" dirty="0">
                <a:solidFill>
                  <a:schemeClr val="tx1"/>
                </a:solidFill>
                <a:latin typeface="+mn-lt"/>
                <a:ea typeface="+mn-ea"/>
                <a:cs typeface="+mn-cs"/>
              </a:rPr>
              <a:t>Enrolment &amp; payment</a:t>
            </a:r>
            <a:endParaRPr lang="en-US" sz="4800" dirty="0"/>
          </a:p>
        </p:txBody>
      </p:sp>
      <p:pic>
        <p:nvPicPr>
          <p:cNvPr id="3" name="Picture 2" descr="A blue sign with white text&#10;&#10;Description automatically generated">
            <a:extLst>
              <a:ext uri="{FF2B5EF4-FFF2-40B4-BE49-F238E27FC236}">
                <a16:creationId xmlns:a16="http://schemas.microsoft.com/office/drawing/2014/main" id="{F67F28D9-4F0F-A343-ECDC-26C4C26D03D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3" b="1742"/>
          <a:stretch/>
        </p:blipFill>
        <p:spPr>
          <a:xfrm>
            <a:off x="7347651" y="1143933"/>
            <a:ext cx="3716251" cy="3396085"/>
          </a:xfrm>
          <a:prstGeom prst="rect">
            <a:avLst/>
          </a:prstGeom>
        </p:spPr>
      </p:pic>
    </p:spTree>
    <p:extLst>
      <p:ext uri="{BB962C8B-B14F-4D97-AF65-F5344CB8AC3E}">
        <p14:creationId xmlns:p14="http://schemas.microsoft.com/office/powerpoint/2010/main" val="31609296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DDE5CDF-1512-4CDA-B956-23D223F8DE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12" name="Picture 11">
            <a:extLst>
              <a:ext uri="{FF2B5EF4-FFF2-40B4-BE49-F238E27FC236}">
                <a16:creationId xmlns:a16="http://schemas.microsoft.com/office/drawing/2014/main" id="{B029D7D8-5A6B-4C76-94C8-15798C6C5AD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4" name="Straight Connector 13">
            <a:extLst>
              <a:ext uri="{FF2B5EF4-FFF2-40B4-BE49-F238E27FC236}">
                <a16:creationId xmlns:a16="http://schemas.microsoft.com/office/drawing/2014/main" id="{A5C9319C-E20D-4884-952F-60B6A58C3E3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2C6F198E-F7A1-4125-910D-641C0C2A76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907C3A25-D9A7-4F2D-B44C-FA8EB24C7A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643467"/>
            <a:ext cx="10905067" cy="55668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18E8515E-B8C8-482A-A9B5-CE57BC080A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643466" y="1037505"/>
            <a:ext cx="11091559" cy="5527667"/>
          </a:xfrm>
          <a:prstGeom prst="rect">
            <a:avLst/>
          </a:prstGeom>
          <a:noFill/>
        </p:spPr>
        <p:txBody>
          <a:bodyPr wrap="square" lIns="91440" tIns="45720" rIns="91440" bIns="45720" rtlCol="0" anchor="t">
            <a:spAutoFit/>
          </a:bodyPr>
          <a:lstStyle/>
          <a:p>
            <a:pPr marL="217170" indent="-217170" defTabSz="347472">
              <a:spcAft>
                <a:spcPts val="600"/>
              </a:spcAft>
              <a:buFont typeface="Arial" panose="020B0604020202020204" pitchFamily="34" charset="0"/>
              <a:buChar char="•"/>
            </a:pPr>
            <a:r>
              <a:rPr lang="en-US" sz="3000" dirty="0"/>
              <a:t>88</a:t>
            </a:r>
            <a:r>
              <a:rPr lang="en-US" sz="3000" kern="1200" dirty="0">
                <a:latin typeface="+mn-lt"/>
                <a:ea typeface="+mn-ea"/>
                <a:cs typeface="+mn-cs"/>
              </a:rPr>
              <a:t> </a:t>
            </a:r>
            <a:r>
              <a:rPr lang="en-US" sz="3000" dirty="0"/>
              <a:t>hours</a:t>
            </a:r>
            <a:r>
              <a:rPr lang="en-US" sz="3000" kern="1200" dirty="0">
                <a:latin typeface="+mn-lt"/>
                <a:ea typeface="+mn-ea"/>
                <a:cs typeface="+mn-cs"/>
              </a:rPr>
              <a:t> of French courses </a:t>
            </a:r>
            <a:r>
              <a:rPr lang="en-US" sz="3000" dirty="0"/>
              <a:t>per session </a:t>
            </a:r>
          </a:p>
          <a:p>
            <a:pPr marL="217170" indent="-217170" defTabSz="347472">
              <a:spcAft>
                <a:spcPts val="600"/>
              </a:spcAft>
              <a:buFont typeface="Arial" panose="020B0604020202020204" pitchFamily="34" charset="0"/>
              <a:buChar char="•"/>
            </a:pPr>
            <a:r>
              <a:rPr lang="en-US" sz="3000" dirty="0"/>
              <a:t>Sessions in June, July</a:t>
            </a:r>
            <a:r>
              <a:rPr lang="en-US" sz="3000" kern="1200" dirty="0">
                <a:latin typeface="+mn-lt"/>
                <a:ea typeface="+mn-ea"/>
                <a:cs typeface="+mn-cs"/>
              </a:rPr>
              <a:t> or </a:t>
            </a:r>
            <a:r>
              <a:rPr lang="en-US" sz="3000" dirty="0"/>
              <a:t>August</a:t>
            </a:r>
          </a:p>
          <a:p>
            <a:pPr marL="217170" indent="-217170" defTabSz="347472">
              <a:spcAft>
                <a:spcPts val="600"/>
              </a:spcAft>
              <a:buFont typeface="Arial" panose="020B0604020202020204" pitchFamily="34" charset="0"/>
              <a:buChar char="•"/>
            </a:pPr>
            <a:r>
              <a:rPr lang="en-US" sz="3000" dirty="0"/>
              <a:t>Four-week program, including courses and outings</a:t>
            </a:r>
            <a:endParaRPr lang="en-US" dirty="0"/>
          </a:p>
          <a:p>
            <a:pPr marL="217170" indent="-217170" defTabSz="347472">
              <a:spcAft>
                <a:spcPts val="600"/>
              </a:spcAft>
              <a:buFont typeface="Arial" panose="020B0604020202020204" pitchFamily="34" charset="0"/>
              <a:buChar char="•"/>
            </a:pPr>
            <a:endParaRPr lang="en-US" sz="1520" kern="1200" dirty="0">
              <a:solidFill>
                <a:schemeClr val="tx1"/>
              </a:solidFill>
              <a:latin typeface="+mn-lt"/>
              <a:ea typeface="+mn-ea"/>
              <a:cs typeface="+mn-cs"/>
            </a:endParaRPr>
          </a:p>
          <a:p>
            <a:pPr defTabSz="347472">
              <a:spcAft>
                <a:spcPts val="600"/>
              </a:spcAft>
            </a:pPr>
            <a:r>
              <a:rPr lang="en-US" sz="3000" b="1" dirty="0"/>
              <a:t>3 periods</a:t>
            </a:r>
            <a:r>
              <a:rPr lang="en-US" sz="3000" b="1" dirty="0">
                <a:ea typeface="+mn-lt"/>
                <a:cs typeface="+mn-lt"/>
              </a:rPr>
              <a:t>: </a:t>
            </a:r>
            <a:endParaRPr lang="en-US" sz="3000" dirty="0">
              <a:ea typeface="+mn-lt"/>
              <a:cs typeface="+mn-lt"/>
            </a:endParaRPr>
          </a:p>
          <a:p>
            <a:pPr marL="457200" indent="-457200" defTabSz="347472">
              <a:spcAft>
                <a:spcPts val="600"/>
              </a:spcAft>
              <a:buFont typeface="Arial"/>
              <a:buChar char="•"/>
            </a:pPr>
            <a:r>
              <a:rPr lang="en-US" sz="3000" b="1" dirty="0">
                <a:ea typeface="+mn-lt"/>
                <a:cs typeface="+mn-lt"/>
              </a:rPr>
              <a:t>2</a:t>
            </a:r>
            <a:r>
              <a:rPr lang="en-US" sz="3000" b="1" baseline="30000" dirty="0">
                <a:ea typeface="+mn-lt"/>
                <a:cs typeface="+mn-lt"/>
              </a:rPr>
              <a:t>nd </a:t>
            </a:r>
            <a:r>
              <a:rPr lang="en-US" sz="3000" b="1" dirty="0">
                <a:ea typeface="+mn-lt"/>
                <a:cs typeface="+mn-lt"/>
              </a:rPr>
              <a:t>– 27</a:t>
            </a:r>
            <a:r>
              <a:rPr lang="en-US" sz="3000" b="1" baseline="30000" dirty="0">
                <a:ea typeface="+mn-lt"/>
                <a:cs typeface="+mn-lt"/>
              </a:rPr>
              <a:t>th</a:t>
            </a:r>
            <a:r>
              <a:rPr lang="en-US" sz="3000" b="1" dirty="0">
                <a:ea typeface="+mn-lt"/>
                <a:cs typeface="+mn-lt"/>
              </a:rPr>
              <a:t> June 2025 </a:t>
            </a:r>
            <a:endParaRPr lang="en-US" dirty="0">
              <a:ea typeface="+mn-lt"/>
              <a:cs typeface="+mn-lt"/>
            </a:endParaRPr>
          </a:p>
          <a:p>
            <a:pPr marL="457200" indent="-457200" defTabSz="347472">
              <a:spcAft>
                <a:spcPts val="600"/>
              </a:spcAft>
              <a:buFont typeface="Arial"/>
              <a:buChar char="•"/>
            </a:pPr>
            <a:r>
              <a:rPr lang="en-US" sz="3000" b="1" baseline="30000" dirty="0">
                <a:ea typeface="+mn-lt"/>
                <a:cs typeface="+mn-lt"/>
              </a:rPr>
              <a:t>7th </a:t>
            </a:r>
            <a:r>
              <a:rPr lang="en-US" sz="3000" b="1" dirty="0">
                <a:ea typeface="+mn-lt"/>
                <a:cs typeface="+mn-lt"/>
              </a:rPr>
              <a:t>July – 1</a:t>
            </a:r>
            <a:r>
              <a:rPr lang="en-US" sz="3000" b="1" baseline="30000" dirty="0">
                <a:ea typeface="+mn-lt"/>
                <a:cs typeface="+mn-lt"/>
              </a:rPr>
              <a:t>st</a:t>
            </a:r>
            <a:r>
              <a:rPr lang="en-US" sz="3000" b="1" dirty="0">
                <a:ea typeface="+mn-lt"/>
                <a:cs typeface="+mn-lt"/>
              </a:rPr>
              <a:t> August 2025             </a:t>
            </a:r>
            <a:endParaRPr lang="en-US" dirty="0">
              <a:ea typeface="+mn-lt"/>
              <a:cs typeface="+mn-lt"/>
            </a:endParaRPr>
          </a:p>
          <a:p>
            <a:pPr marL="457200" indent="-457200" defTabSz="347472">
              <a:spcAft>
                <a:spcPts val="600"/>
              </a:spcAft>
              <a:buFont typeface="Arial"/>
              <a:buChar char="•"/>
            </a:pPr>
            <a:r>
              <a:rPr lang="en-US" sz="3000" b="1" baseline="30000" dirty="0">
                <a:ea typeface="+mn-lt"/>
                <a:cs typeface="+mn-lt"/>
              </a:rPr>
              <a:t>4th</a:t>
            </a:r>
            <a:r>
              <a:rPr lang="en-US" sz="3000" b="1" dirty="0">
                <a:ea typeface="+mn-lt"/>
                <a:cs typeface="+mn-lt"/>
              </a:rPr>
              <a:t> - 29</a:t>
            </a:r>
            <a:r>
              <a:rPr lang="en-US" sz="3000" b="1" baseline="30000" dirty="0">
                <a:ea typeface="+mn-lt"/>
                <a:cs typeface="+mn-lt"/>
              </a:rPr>
              <a:t>th</a:t>
            </a:r>
            <a:r>
              <a:rPr lang="en-US" sz="3000" b="1" dirty="0">
                <a:ea typeface="+mn-lt"/>
                <a:cs typeface="+mn-lt"/>
              </a:rPr>
              <a:t> August 2025 </a:t>
            </a:r>
          </a:p>
          <a:p>
            <a:pPr defTabSz="347472">
              <a:spcAft>
                <a:spcPts val="600"/>
              </a:spcAft>
            </a:pPr>
            <a:r>
              <a:rPr lang="fr-FR" sz="24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CLA </a:t>
            </a:r>
            <a:r>
              <a:rPr lang="fr-FR" sz="2400" b="1"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Website</a:t>
            </a:r>
            <a:r>
              <a:rPr lang="fr-FR" sz="24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t>
            </a:r>
            <a:r>
              <a:rPr lang="fr-FR" sz="2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r>
              <a:rPr lang="fr-FR" sz="2400" u="sng"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hlinkClick r:id="rId3"/>
              </a:rPr>
              <a:t>http://cla.univ-fcomte.fr/french-and-language-culture/</a:t>
            </a:r>
            <a:endParaRPr lang="en-HK" sz="2400" dirty="0">
              <a:effectLst/>
              <a:latin typeface="Times New Roman" panose="02020603050405020304" pitchFamily="18" charset="0"/>
              <a:ea typeface="Times New Roman" panose="02020603050405020304" pitchFamily="18" charset="0"/>
            </a:endParaRPr>
          </a:p>
          <a:p>
            <a:pPr defTabSz="347472">
              <a:spcAft>
                <a:spcPts val="600"/>
              </a:spcAft>
            </a:pPr>
            <a:r>
              <a:rPr lang="fr-FR" sz="2400" b="1"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Pedagogical</a:t>
            </a:r>
            <a:r>
              <a:rPr lang="fr-FR" sz="24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r>
              <a:rPr lang="fr-FR" sz="2400" b="1"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coordinator</a:t>
            </a:r>
            <a:r>
              <a:rPr lang="fr-FR" sz="24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 Mme</a:t>
            </a:r>
            <a:r>
              <a:rPr lang="fr-FR" sz="2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Natalie PERSONENI, </a:t>
            </a:r>
            <a:r>
              <a:rPr lang="fr-FR" sz="2400" u="sng" dirty="0">
                <a:solidFill>
                  <a:srgbClr val="000000"/>
                </a:solidFill>
                <a:effectLst/>
                <a:latin typeface="Times New Roman" panose="02020603050405020304" pitchFamily="18" charset="0"/>
                <a:ea typeface="Times New Roman" panose="02020603050405020304" pitchFamily="18" charset="0"/>
                <a:hlinkClick r:id="rId4"/>
              </a:rPr>
              <a:t>nathalie.personeni@univ-fcomte.fr</a:t>
            </a:r>
            <a:r>
              <a:rPr lang="fr-FR" sz="2400" dirty="0">
                <a:solidFill>
                  <a:srgbClr val="1F497D"/>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HK" sz="2400" dirty="0">
              <a:effectLst/>
              <a:latin typeface="Times New Roman" panose="02020603050405020304" pitchFamily="18" charset="0"/>
              <a:ea typeface="Times New Roman" panose="02020603050405020304" pitchFamily="18" charset="0"/>
            </a:endParaRPr>
          </a:p>
          <a:p>
            <a:pPr defTabSz="347472">
              <a:spcAft>
                <a:spcPts val="600"/>
              </a:spcAft>
            </a:pPr>
            <a:endParaRPr lang="en-US" sz="3000" b="1" dirty="0">
              <a:ea typeface="+mn-lt"/>
              <a:cs typeface="+mn-lt"/>
            </a:endParaRPr>
          </a:p>
        </p:txBody>
      </p:sp>
      <p:pic>
        <p:nvPicPr>
          <p:cNvPr id="5" name="Picture 2" descr="A blue sign with white text&#10;&#10;Description automatically generated">
            <a:extLst>
              <a:ext uri="{FF2B5EF4-FFF2-40B4-BE49-F238E27FC236}">
                <a16:creationId xmlns:a16="http://schemas.microsoft.com/office/drawing/2014/main" id="{B46C64B4-E5A1-1908-6102-3991D9A408A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3" b="1742"/>
          <a:stretch/>
        </p:blipFill>
        <p:spPr>
          <a:xfrm>
            <a:off x="8859078" y="904090"/>
            <a:ext cx="2357864" cy="2152572"/>
          </a:xfrm>
          <a:prstGeom prst="rect">
            <a:avLst/>
          </a:prstGeom>
        </p:spPr>
      </p:pic>
      <p:sp>
        <p:nvSpPr>
          <p:cNvPr id="3" name="TextBox 2">
            <a:extLst>
              <a:ext uri="{FF2B5EF4-FFF2-40B4-BE49-F238E27FC236}">
                <a16:creationId xmlns:a16="http://schemas.microsoft.com/office/drawing/2014/main" id="{44250E8A-ED30-F306-2ACB-1358F22119C0}"/>
              </a:ext>
            </a:extLst>
          </p:cNvPr>
          <p:cNvSpPr txBox="1"/>
          <p:nvPr/>
        </p:nvSpPr>
        <p:spPr>
          <a:xfrm>
            <a:off x="8730845" y="1935"/>
            <a:ext cx="3461155" cy="867930"/>
          </a:xfrm>
          <a:prstGeom prst="rect">
            <a:avLst/>
          </a:prstGeom>
          <a:solidFill>
            <a:schemeClr val="bg1">
              <a:lumMod val="95000"/>
            </a:schemeClr>
          </a:solidFill>
          <a:ln>
            <a:solidFill>
              <a:srgbClr val="C00000"/>
            </a:solidFill>
          </a:ln>
        </p:spPr>
        <p:txBody>
          <a:bodyPr wrap="square" rtlCol="0">
            <a:spAutoFit/>
          </a:bodyPr>
          <a:lstStyle/>
          <a:p>
            <a:pPr defTabSz="480060">
              <a:spcAft>
                <a:spcPts val="600"/>
              </a:spcAft>
            </a:pPr>
            <a:r>
              <a:rPr lang="en-US" sz="5040" kern="1200" dirty="0" err="1">
                <a:solidFill>
                  <a:srgbClr val="C00000"/>
                </a:solidFill>
                <a:latin typeface="+mn-lt"/>
                <a:ea typeface="+mn-ea"/>
                <a:cs typeface="+mn-cs"/>
              </a:rPr>
              <a:t>Programme</a:t>
            </a:r>
            <a:endParaRPr lang="en-US" sz="5040" kern="1200" dirty="0">
              <a:solidFill>
                <a:srgbClr val="C00000"/>
              </a:solidFill>
              <a:latin typeface="+mn-lt"/>
              <a:ea typeface="+mn-ea"/>
              <a:cs typeface="+mn-cs"/>
            </a:endParaRPr>
          </a:p>
        </p:txBody>
      </p:sp>
    </p:spTree>
    <p:extLst>
      <p:ext uri="{BB962C8B-B14F-4D97-AF65-F5344CB8AC3E}">
        <p14:creationId xmlns:p14="http://schemas.microsoft.com/office/powerpoint/2010/main" val="5301623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a:extLst>
            <a:ext uri="{FF2B5EF4-FFF2-40B4-BE49-F238E27FC236}">
              <a16:creationId xmlns:a16="http://schemas.microsoft.com/office/drawing/2014/main" id="{AB85CF2B-E20E-CE05-BE9B-993B9AC097E8}"/>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B9AD0B03-AB73-B817-7AE8-010354E972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12" name="Picture 11">
            <a:extLst>
              <a:ext uri="{FF2B5EF4-FFF2-40B4-BE49-F238E27FC236}">
                <a16:creationId xmlns:a16="http://schemas.microsoft.com/office/drawing/2014/main" id="{07727159-8961-4981-5A83-60787335566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4" name="Straight Connector 13">
            <a:extLst>
              <a:ext uri="{FF2B5EF4-FFF2-40B4-BE49-F238E27FC236}">
                <a16:creationId xmlns:a16="http://schemas.microsoft.com/office/drawing/2014/main" id="{1C2A8D90-4951-0F22-0BDD-468D62DE593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EF526E53-B403-A6A7-92DE-757E59DB1A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C1EB110-9144-2F0E-088A-4DB24F9757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643467"/>
            <a:ext cx="10905067" cy="55668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9A32A573-17ED-501E-07E4-00384A1F41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EAE2D0C4-46B7-F7D6-C035-69E8EB744844}"/>
              </a:ext>
            </a:extLst>
          </p:cNvPr>
          <p:cNvSpPr txBox="1"/>
          <p:nvPr/>
        </p:nvSpPr>
        <p:spPr>
          <a:xfrm>
            <a:off x="1128098" y="2990660"/>
            <a:ext cx="8989521" cy="2683812"/>
          </a:xfrm>
          <a:prstGeom prst="rect">
            <a:avLst/>
          </a:prstGeom>
          <a:noFill/>
        </p:spPr>
        <p:txBody>
          <a:bodyPr wrap="square" rtlCol="0">
            <a:spAutoFit/>
          </a:bodyPr>
          <a:lstStyle/>
          <a:p>
            <a:pPr marL="314325" indent="-314325" defTabSz="502920">
              <a:spcAft>
                <a:spcPts val="600"/>
              </a:spcAft>
              <a:buFont typeface="Arial" panose="020B0604020202020204" pitchFamily="34" charset="0"/>
              <a:buChar char="•"/>
            </a:pPr>
            <a:r>
              <a:rPr lang="en-US" sz="5280" kern="1200" dirty="0" err="1">
                <a:latin typeface="+mn-lt"/>
                <a:ea typeface="+mn-ea"/>
                <a:cs typeface="+mn-cs"/>
              </a:rPr>
              <a:t>Programme</a:t>
            </a:r>
            <a:endParaRPr lang="en-US" sz="5280" kern="1200" dirty="0">
              <a:latin typeface="+mn-lt"/>
              <a:ea typeface="+mn-ea"/>
              <a:cs typeface="+mn-cs"/>
            </a:endParaRPr>
          </a:p>
          <a:p>
            <a:pPr marL="314325" indent="-314325" defTabSz="502920">
              <a:spcAft>
                <a:spcPts val="600"/>
              </a:spcAft>
              <a:buFont typeface="Arial" panose="020B0604020202020204" pitchFamily="34" charset="0"/>
              <a:buChar char="•"/>
            </a:pPr>
            <a:r>
              <a:rPr lang="en-US" sz="5280" kern="1200" dirty="0">
                <a:solidFill>
                  <a:srgbClr val="C00000"/>
                </a:solidFill>
                <a:latin typeface="+mn-lt"/>
                <a:ea typeface="+mn-ea"/>
                <a:cs typeface="+mn-cs"/>
              </a:rPr>
              <a:t>Price</a:t>
            </a:r>
          </a:p>
          <a:p>
            <a:pPr marL="314325" indent="-314325" defTabSz="502920">
              <a:spcAft>
                <a:spcPts val="600"/>
              </a:spcAft>
              <a:buFont typeface="Arial" panose="020B0604020202020204" pitchFamily="34" charset="0"/>
              <a:buChar char="•"/>
            </a:pPr>
            <a:r>
              <a:rPr lang="en-US" sz="5280" kern="1200" dirty="0">
                <a:latin typeface="+mn-lt"/>
                <a:ea typeface="+mn-ea"/>
                <a:cs typeface="+mn-cs"/>
              </a:rPr>
              <a:t>Enrolment &amp; payment</a:t>
            </a:r>
            <a:endParaRPr lang="en-US" sz="4800" dirty="0"/>
          </a:p>
        </p:txBody>
      </p:sp>
      <p:pic>
        <p:nvPicPr>
          <p:cNvPr id="3" name="Picture 2" descr="A blue sign with white text&#10;&#10;Description automatically generated">
            <a:extLst>
              <a:ext uri="{FF2B5EF4-FFF2-40B4-BE49-F238E27FC236}">
                <a16:creationId xmlns:a16="http://schemas.microsoft.com/office/drawing/2014/main" id="{3B6298C1-2A42-0B56-7EE4-4375ACAD04A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3" b="1742"/>
          <a:stretch/>
        </p:blipFill>
        <p:spPr>
          <a:xfrm>
            <a:off x="8859078" y="904090"/>
            <a:ext cx="2357864" cy="2152572"/>
          </a:xfrm>
          <a:prstGeom prst="rect">
            <a:avLst/>
          </a:prstGeom>
        </p:spPr>
      </p:pic>
    </p:spTree>
    <p:extLst>
      <p:ext uri="{BB962C8B-B14F-4D97-AF65-F5344CB8AC3E}">
        <p14:creationId xmlns:p14="http://schemas.microsoft.com/office/powerpoint/2010/main" val="4172127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a:extLst>
            <a:ext uri="{FF2B5EF4-FFF2-40B4-BE49-F238E27FC236}">
              <a16:creationId xmlns:a16="http://schemas.microsoft.com/office/drawing/2014/main" id="{BC950363-64ED-8A35-45A0-4680674F6711}"/>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E90BB517-0290-3EA0-9F1C-09AD3CE686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12" name="Picture 11">
            <a:extLst>
              <a:ext uri="{FF2B5EF4-FFF2-40B4-BE49-F238E27FC236}">
                <a16:creationId xmlns:a16="http://schemas.microsoft.com/office/drawing/2014/main" id="{0E5C4E16-D1F8-C42F-053F-15EA105D8B4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4" name="Straight Connector 13">
            <a:extLst>
              <a:ext uri="{FF2B5EF4-FFF2-40B4-BE49-F238E27FC236}">
                <a16:creationId xmlns:a16="http://schemas.microsoft.com/office/drawing/2014/main" id="{990FCC50-FCF1-21BD-BC71-7A820416390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360C2D78-C313-75A1-3E01-0DC4A3FE3B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C2226F8F-C1BB-C2AB-B4B3-9462BCDA27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643467"/>
            <a:ext cx="10905067" cy="55668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868109B8-0BFF-44B7-0BE7-A9BCB68D08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5FC5477C-9591-2FD9-225B-A0872AB1D73B}"/>
              </a:ext>
            </a:extLst>
          </p:cNvPr>
          <p:cNvSpPr txBox="1"/>
          <p:nvPr/>
        </p:nvSpPr>
        <p:spPr>
          <a:xfrm>
            <a:off x="591128" y="468630"/>
            <a:ext cx="11124176" cy="5844677"/>
          </a:xfrm>
          <a:prstGeom prst="rect">
            <a:avLst/>
          </a:prstGeom>
          <a:noFill/>
        </p:spPr>
        <p:txBody>
          <a:bodyPr wrap="square" lIns="91440" tIns="45720" rIns="91440" bIns="45720" rtlCol="0" anchor="t">
            <a:spAutoFit/>
          </a:bodyPr>
          <a:lstStyle/>
          <a:p>
            <a:pPr>
              <a:lnSpc>
                <a:spcPct val="115000"/>
              </a:lnSpc>
              <a:tabLst>
                <a:tab pos="1028700" algn="l"/>
              </a:tabLst>
            </a:pPr>
            <a:r>
              <a:rPr lang="en-US" sz="2800" b="1" u="sng" dirty="0">
                <a:effectLst/>
                <a:latin typeface="Calibri" panose="020F0502020204030204" pitchFamily="34" charset="0"/>
                <a:ea typeface="Times New Roman" panose="02020603050405020304" pitchFamily="18" charset="0"/>
                <a:cs typeface="Times New Roman" panose="02020603050405020304" pitchFamily="18" charset="0"/>
              </a:rPr>
              <a:t>Course Fees</a:t>
            </a:r>
            <a:r>
              <a:rPr lang="en-US" sz="2800" b="1" dirty="0">
                <a:effectLst/>
                <a:latin typeface="Calibri" panose="020F0502020204030204" pitchFamily="34" charset="0"/>
                <a:ea typeface="Times New Roman" panose="02020603050405020304" pitchFamily="18" charset="0"/>
                <a:cs typeface="Times New Roman" panose="02020603050405020304" pitchFamily="18" charset="0"/>
              </a:rPr>
              <a:t>: </a:t>
            </a:r>
            <a:endParaRPr lang="en-HK" sz="2800" dirty="0">
              <a:effectLst/>
              <a:latin typeface="Times New Roman" panose="02020603050405020304" pitchFamily="18" charset="0"/>
              <a:ea typeface="Times New Roman" panose="02020603050405020304" pitchFamily="18" charset="0"/>
            </a:endParaRPr>
          </a:p>
          <a:p>
            <a:pPr marL="457200" indent="-457200">
              <a:lnSpc>
                <a:spcPct val="115000"/>
              </a:lnSpc>
              <a:buFont typeface="Arial" panose="020B0604020202020204" pitchFamily="34" charset="0"/>
              <a:buChar char="•"/>
              <a:tabLst>
                <a:tab pos="1028700" algn="l"/>
              </a:tabLst>
            </a:pPr>
            <a:r>
              <a:rPr lang="en-US" sz="2800" b="1" dirty="0">
                <a:effectLst/>
                <a:latin typeface="Calibri"/>
                <a:ea typeface="Times New Roman" panose="02020603050405020304" pitchFamily="18" charset="0"/>
                <a:cs typeface="Times New Roman"/>
              </a:rPr>
              <a:t>1164€ (2</a:t>
            </a:r>
            <a:r>
              <a:rPr lang="en-HK" sz="2800" b="1" baseline="30000" dirty="0" err="1">
                <a:effectLst/>
                <a:latin typeface="Calibri"/>
                <a:ea typeface="Times New Roman" panose="02020603050405020304" pitchFamily="18" charset="0"/>
                <a:cs typeface="Times New Roman"/>
              </a:rPr>
              <a:t>nd</a:t>
            </a:r>
            <a:r>
              <a:rPr lang="en-HK" sz="2800" b="1" baseline="30000" dirty="0">
                <a:effectLst/>
                <a:latin typeface="Calibri"/>
                <a:ea typeface="Times New Roman" panose="02020603050405020304" pitchFamily="18" charset="0"/>
                <a:cs typeface="Times New Roman"/>
              </a:rPr>
              <a:t> </a:t>
            </a:r>
            <a:r>
              <a:rPr lang="en-HK" sz="2800" b="1" dirty="0">
                <a:effectLst/>
                <a:latin typeface="Calibri"/>
                <a:ea typeface="Times New Roman" panose="02020603050405020304" pitchFamily="18" charset="0"/>
                <a:cs typeface="Times New Roman"/>
              </a:rPr>
              <a:t>– 27</a:t>
            </a:r>
            <a:r>
              <a:rPr lang="en-HK" sz="2800" b="1" baseline="30000" dirty="0">
                <a:effectLst/>
                <a:latin typeface="Calibri"/>
                <a:ea typeface="Times New Roman" panose="02020603050405020304" pitchFamily="18" charset="0"/>
                <a:cs typeface="Times New Roman"/>
              </a:rPr>
              <a:t>th</a:t>
            </a:r>
            <a:r>
              <a:rPr lang="en-HK" sz="2800" b="1" dirty="0">
                <a:effectLst/>
                <a:latin typeface="Calibri"/>
                <a:ea typeface="Times New Roman" panose="02020603050405020304" pitchFamily="18" charset="0"/>
                <a:cs typeface="Times New Roman"/>
              </a:rPr>
              <a:t> June 2025)</a:t>
            </a:r>
            <a:endParaRPr lang="en-US" sz="2800" b="1" dirty="0">
              <a:effectLst/>
              <a:latin typeface="Calibri"/>
              <a:ea typeface="Times New Roman" panose="02020603050405020304" pitchFamily="18" charset="0"/>
              <a:cs typeface="Times New Roman"/>
            </a:endParaRPr>
          </a:p>
          <a:p>
            <a:pPr marL="457200" indent="-457200">
              <a:lnSpc>
                <a:spcPct val="115000"/>
              </a:lnSpc>
              <a:buFont typeface="Arial" panose="020B0604020202020204" pitchFamily="34" charset="0"/>
              <a:buChar char="•"/>
              <a:tabLst>
                <a:tab pos="1028700" algn="l"/>
              </a:tabLst>
            </a:pPr>
            <a:r>
              <a:rPr lang="en-US" sz="2800" b="1" dirty="0">
                <a:effectLst/>
                <a:latin typeface="Calibri" panose="020F0502020204030204" pitchFamily="34" charset="0"/>
                <a:ea typeface="Times New Roman" panose="02020603050405020304" pitchFamily="18" charset="0"/>
                <a:cs typeface="Times New Roman" panose="02020603050405020304" pitchFamily="18" charset="0"/>
              </a:rPr>
              <a:t>1164€ (7</a:t>
            </a:r>
            <a:r>
              <a:rPr lang="en-HK" sz="2800" b="1" baseline="30000" dirty="0" err="1">
                <a:effectLst/>
                <a:latin typeface="Calibri" panose="020F0502020204030204" pitchFamily="34" charset="0"/>
                <a:ea typeface="Times New Roman" panose="02020603050405020304" pitchFamily="18" charset="0"/>
                <a:cs typeface="Times New Roman" panose="02020603050405020304" pitchFamily="18" charset="0"/>
              </a:rPr>
              <a:t>th</a:t>
            </a:r>
            <a:r>
              <a:rPr lang="en-HK" sz="2800" b="1" baseline="30000" dirty="0">
                <a:effectLst/>
                <a:latin typeface="Calibri" panose="020F0502020204030204" pitchFamily="34" charset="0"/>
                <a:ea typeface="Times New Roman" panose="02020603050405020304" pitchFamily="18" charset="0"/>
                <a:cs typeface="Times New Roman" panose="02020603050405020304" pitchFamily="18" charset="0"/>
              </a:rPr>
              <a:t> </a:t>
            </a:r>
            <a:r>
              <a:rPr lang="en-HK" sz="2800" b="1" dirty="0">
                <a:effectLst/>
                <a:latin typeface="Calibri" panose="020F0502020204030204" pitchFamily="34" charset="0"/>
                <a:ea typeface="Times New Roman" panose="02020603050405020304" pitchFamily="18" charset="0"/>
                <a:cs typeface="Times New Roman" panose="02020603050405020304" pitchFamily="18" charset="0"/>
              </a:rPr>
              <a:t>July – 1</a:t>
            </a:r>
            <a:r>
              <a:rPr lang="en-HK" sz="2800" b="1" baseline="30000" dirty="0">
                <a:effectLst/>
                <a:latin typeface="Calibri" panose="020F0502020204030204" pitchFamily="34" charset="0"/>
                <a:ea typeface="Times New Roman" panose="02020603050405020304" pitchFamily="18" charset="0"/>
                <a:cs typeface="Times New Roman" panose="02020603050405020304" pitchFamily="18" charset="0"/>
              </a:rPr>
              <a:t>st</a:t>
            </a:r>
            <a:r>
              <a:rPr lang="en-HK" sz="2800" b="1" dirty="0">
                <a:effectLst/>
                <a:latin typeface="Calibri" panose="020F0502020204030204" pitchFamily="34" charset="0"/>
                <a:ea typeface="Times New Roman" panose="02020603050405020304" pitchFamily="18" charset="0"/>
                <a:cs typeface="Times New Roman" panose="02020603050405020304" pitchFamily="18" charset="0"/>
              </a:rPr>
              <a:t> August 2025)</a:t>
            </a:r>
            <a:endParaRPr lang="en-HK" sz="2800" dirty="0">
              <a:latin typeface="Times New Roman" panose="02020603050405020304" pitchFamily="18" charset="0"/>
              <a:ea typeface="Times New Roman" panose="02020603050405020304" pitchFamily="18" charset="0"/>
            </a:endParaRPr>
          </a:p>
          <a:p>
            <a:pPr marL="457200" indent="-457200">
              <a:lnSpc>
                <a:spcPct val="115000"/>
              </a:lnSpc>
              <a:buFont typeface="Arial" panose="020B0604020202020204" pitchFamily="34" charset="0"/>
              <a:buChar char="•"/>
              <a:tabLst>
                <a:tab pos="1028700" algn="l"/>
              </a:tabLst>
            </a:pPr>
            <a:r>
              <a:rPr lang="en-US" sz="2800" b="1" dirty="0">
                <a:effectLst/>
                <a:latin typeface="Calibri" panose="020F0502020204030204" pitchFamily="34" charset="0"/>
                <a:ea typeface="Times New Roman" panose="02020603050405020304" pitchFamily="18" charset="0"/>
                <a:cs typeface="Times New Roman" panose="02020603050405020304" pitchFamily="18" charset="0"/>
              </a:rPr>
              <a:t>1164€ (</a:t>
            </a:r>
            <a:r>
              <a:rPr lang="en-HK" sz="2800" b="1" dirty="0">
                <a:effectLst/>
                <a:latin typeface="Calibri" panose="020F0502020204030204" pitchFamily="34" charset="0"/>
                <a:ea typeface="Times New Roman" panose="02020603050405020304" pitchFamily="18" charset="0"/>
                <a:cs typeface="Times New Roman" panose="02020603050405020304" pitchFamily="18" charset="0"/>
              </a:rPr>
              <a:t>04</a:t>
            </a:r>
            <a:r>
              <a:rPr lang="en-HK" sz="2800" b="1" baseline="30000" dirty="0">
                <a:effectLst/>
                <a:latin typeface="Calibri" panose="020F0502020204030204" pitchFamily="34" charset="0"/>
                <a:ea typeface="Times New Roman" panose="02020603050405020304" pitchFamily="18" charset="0"/>
                <a:cs typeface="Times New Roman" panose="02020603050405020304" pitchFamily="18" charset="0"/>
              </a:rPr>
              <a:t>th</a:t>
            </a:r>
            <a:r>
              <a:rPr lang="en-HK" sz="2800" b="1" dirty="0">
                <a:effectLst/>
                <a:latin typeface="Calibri" panose="020F0502020204030204" pitchFamily="34" charset="0"/>
                <a:ea typeface="Times New Roman" panose="02020603050405020304" pitchFamily="18" charset="0"/>
                <a:cs typeface="Times New Roman" panose="02020603050405020304" pitchFamily="18" charset="0"/>
              </a:rPr>
              <a:t> - 28</a:t>
            </a:r>
            <a:r>
              <a:rPr lang="en-HK" sz="2800" b="1" baseline="30000" dirty="0">
                <a:effectLst/>
                <a:latin typeface="Calibri" panose="020F0502020204030204" pitchFamily="34" charset="0"/>
                <a:ea typeface="Times New Roman" panose="02020603050405020304" pitchFamily="18" charset="0"/>
                <a:cs typeface="Times New Roman" panose="02020603050405020304" pitchFamily="18" charset="0"/>
              </a:rPr>
              <a:t>th</a:t>
            </a:r>
            <a:r>
              <a:rPr lang="en-HK" sz="2800" b="1" dirty="0">
                <a:effectLst/>
                <a:latin typeface="Calibri" panose="020F0502020204030204" pitchFamily="34" charset="0"/>
                <a:ea typeface="Times New Roman" panose="02020603050405020304" pitchFamily="18" charset="0"/>
                <a:cs typeface="Times New Roman" panose="02020603050405020304" pitchFamily="18" charset="0"/>
              </a:rPr>
              <a:t> August 2025) </a:t>
            </a:r>
            <a:r>
              <a:rPr lang="en-US" sz="2800" b="1" dirty="0">
                <a:effectLst/>
                <a:latin typeface="Calibri" panose="020F0502020204030204" pitchFamily="34" charset="0"/>
                <a:ea typeface="Times New Roman" panose="02020603050405020304" pitchFamily="18" charset="0"/>
                <a:cs typeface="Times New Roman" panose="02020603050405020304" pitchFamily="18" charset="0"/>
              </a:rPr>
              <a:t> </a:t>
            </a:r>
          </a:p>
          <a:p>
            <a:pPr>
              <a:lnSpc>
                <a:spcPct val="115000"/>
              </a:lnSpc>
              <a:tabLst>
                <a:tab pos="1028700" algn="l"/>
              </a:tabLst>
            </a:pPr>
            <a:r>
              <a:rPr lang="en-US" sz="2800" b="1" dirty="0">
                <a:effectLst/>
                <a:latin typeface="Calibri" panose="020F0502020204030204" pitchFamily="34" charset="0"/>
                <a:ea typeface="Times New Roman" panose="02020603050405020304" pitchFamily="18" charset="0"/>
                <a:cs typeface="Times New Roman" panose="02020603050405020304" pitchFamily="18" charset="0"/>
              </a:rPr>
              <a:t>All 3 sessions: </a:t>
            </a:r>
          </a:p>
          <a:p>
            <a:pPr>
              <a:lnSpc>
                <a:spcPct val="115000"/>
              </a:lnSpc>
              <a:tabLst>
                <a:tab pos="1028700" algn="l"/>
              </a:tabLst>
            </a:pPr>
            <a:r>
              <a:rPr lang="en-US" sz="2800" b="1" dirty="0">
                <a:effectLst/>
                <a:latin typeface="Calibri" panose="020F0502020204030204" pitchFamily="34" charset="0"/>
                <a:ea typeface="Times New Roman" panose="02020603050405020304" pitchFamily="18" charset="0"/>
                <a:cs typeface="Times New Roman" panose="02020603050405020304" pitchFamily="18" charset="0"/>
              </a:rPr>
              <a:t>4 weeks, 88 hours of classes in total, 5 days a week.</a:t>
            </a:r>
            <a:endParaRPr lang="en-HK" sz="2800" dirty="0">
              <a:effectLst/>
              <a:latin typeface="Times New Roman" panose="02020603050405020304" pitchFamily="18" charset="0"/>
              <a:ea typeface="Times New Roman" panose="02020603050405020304" pitchFamily="18" charset="0"/>
            </a:endParaRPr>
          </a:p>
          <a:p>
            <a:pPr>
              <a:lnSpc>
                <a:spcPct val="115000"/>
              </a:lnSpc>
              <a:tabLst>
                <a:tab pos="1028700" algn="l"/>
              </a:tabLst>
            </a:pPr>
            <a:r>
              <a:rPr lang="en-HK" sz="2800" dirty="0">
                <a:effectLst/>
                <a:latin typeface="Calibri"/>
                <a:ea typeface="Times New Roman" panose="02020603050405020304" pitchFamily="18" charset="0"/>
                <a:cs typeface="Times New Roman"/>
              </a:rPr>
              <a:t>No registration fee. This price includes the course + textbook and workbook + outings. </a:t>
            </a:r>
            <a:br>
              <a:rPr lang="en-US" sz="2800" b="1" dirty="0">
                <a:effectLst/>
                <a:latin typeface="Calibri" panose="020F0502020204030204" pitchFamily="34" charset="0"/>
                <a:ea typeface="Times New Roman" panose="02020603050405020304" pitchFamily="18" charset="0"/>
                <a:cs typeface="Times New Roman" panose="02020603050405020304" pitchFamily="18" charset="0"/>
              </a:rPr>
            </a:br>
            <a:r>
              <a:rPr lang="en-US" sz="2800" dirty="0">
                <a:solidFill>
                  <a:srgbClr val="000000"/>
                </a:solidFill>
                <a:effectLst/>
                <a:latin typeface="Calibri"/>
                <a:ea typeface="Malgun Gothic"/>
                <a:cs typeface="Arial"/>
              </a:rPr>
              <a:t>The payment is done via an internet payment link.</a:t>
            </a:r>
            <a:r>
              <a:rPr lang="en-US" sz="2800" dirty="0">
                <a:solidFill>
                  <a:srgbClr val="000000"/>
                </a:solidFill>
                <a:latin typeface="Calibri"/>
                <a:ea typeface="Malgun Gothic"/>
                <a:cs typeface="Arial"/>
              </a:rPr>
              <a:t> </a:t>
            </a:r>
            <a:endParaRPr lang="en-HK" sz="2800" dirty="0">
              <a:latin typeface="Calibri" panose="020F0502020204030204" pitchFamily="34" charset="0"/>
              <a:ea typeface="Malgun Gothic" panose="020B0503020000020004" pitchFamily="34" charset="-127"/>
              <a:cs typeface="Times New Roman" panose="02020603050405020304" pitchFamily="18" charset="0"/>
            </a:endParaRPr>
          </a:p>
          <a:p>
            <a:pPr marL="285750" indent="-285750">
              <a:buFont typeface="Arial" panose="020B0604020202020204" pitchFamily="34" charset="0"/>
              <a:buChar char="•"/>
            </a:pPr>
            <a:r>
              <a:rPr lang="en-US" sz="2800" dirty="0">
                <a:solidFill>
                  <a:srgbClr val="FF0000"/>
                </a:solidFill>
              </a:rPr>
              <a:t>The full fee is payable at once (refundable*).  </a:t>
            </a:r>
          </a:p>
          <a:p>
            <a:r>
              <a:rPr lang="en-US" sz="2800" dirty="0">
                <a:solidFill>
                  <a:srgbClr val="FF0000"/>
                </a:solidFill>
              </a:rPr>
              <a:t>*</a:t>
            </a:r>
            <a:r>
              <a:rPr lang="en-US" sz="2800" dirty="0">
                <a:solidFill>
                  <a:srgbClr val="000000"/>
                </a:solidFill>
                <a:effectLst/>
                <a:latin typeface="Calibri"/>
                <a:ea typeface="Malgun Gothic"/>
                <a:cs typeface="Arial"/>
              </a:rPr>
              <a:t>refunded upon presentation of acceptable proof (health issue, </a:t>
            </a:r>
            <a:r>
              <a:rPr lang="en-US" sz="2800" dirty="0">
                <a:solidFill>
                  <a:srgbClr val="000000"/>
                </a:solidFill>
                <a:latin typeface="Calibri"/>
                <a:ea typeface="Malgun Gothic"/>
                <a:cs typeface="Arial"/>
              </a:rPr>
              <a:t>visa</a:t>
            </a:r>
            <a:r>
              <a:rPr lang="en-US" sz="2800" dirty="0">
                <a:solidFill>
                  <a:srgbClr val="000000"/>
                </a:solidFill>
                <a:effectLst/>
                <a:latin typeface="Calibri"/>
                <a:ea typeface="Malgun Gothic"/>
                <a:cs typeface="Arial"/>
              </a:rPr>
              <a:t> refusal</a:t>
            </a:r>
            <a:r>
              <a:rPr lang="en-US" sz="2800" dirty="0">
                <a:solidFill>
                  <a:srgbClr val="000000"/>
                </a:solidFill>
                <a:latin typeface="Calibri"/>
                <a:ea typeface="Malgun Gothic"/>
                <a:cs typeface="Arial"/>
              </a:rPr>
              <a:t> etc.</a:t>
            </a:r>
            <a:r>
              <a:rPr lang="en-US" sz="2800" dirty="0">
                <a:solidFill>
                  <a:srgbClr val="000000"/>
                </a:solidFill>
                <a:effectLst/>
                <a:latin typeface="Calibri"/>
                <a:ea typeface="Malgun Gothic"/>
                <a:cs typeface="Arial"/>
              </a:rPr>
              <a:t>)</a:t>
            </a:r>
            <a:endParaRPr lang="en-US" sz="2800" b="1" dirty="0">
              <a:latin typeface="Calibri"/>
              <a:ea typeface="Malgun Gothic"/>
              <a:cs typeface="Arial"/>
            </a:endParaRPr>
          </a:p>
        </p:txBody>
      </p:sp>
      <p:pic>
        <p:nvPicPr>
          <p:cNvPr id="3" name="Picture 2" descr="A blue sign with white text&#10;&#10;Description automatically generated">
            <a:extLst>
              <a:ext uri="{FF2B5EF4-FFF2-40B4-BE49-F238E27FC236}">
                <a16:creationId xmlns:a16="http://schemas.microsoft.com/office/drawing/2014/main" id="{6F79250C-B58B-7A4F-17D0-80BADED8E0F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3" b="1742"/>
          <a:stretch/>
        </p:blipFill>
        <p:spPr>
          <a:xfrm>
            <a:off x="8859078" y="904090"/>
            <a:ext cx="2357864" cy="2152572"/>
          </a:xfrm>
          <a:prstGeom prst="rect">
            <a:avLst/>
          </a:prstGeom>
        </p:spPr>
      </p:pic>
      <p:sp>
        <p:nvSpPr>
          <p:cNvPr id="4" name="TextBox 3">
            <a:extLst>
              <a:ext uri="{FF2B5EF4-FFF2-40B4-BE49-F238E27FC236}">
                <a16:creationId xmlns:a16="http://schemas.microsoft.com/office/drawing/2014/main" id="{17631234-5EE6-BFA5-7D16-6E40EC1F09C7}"/>
              </a:ext>
            </a:extLst>
          </p:cNvPr>
          <p:cNvSpPr txBox="1"/>
          <p:nvPr/>
        </p:nvSpPr>
        <p:spPr>
          <a:xfrm>
            <a:off x="7090913" y="1935"/>
            <a:ext cx="5101087" cy="867930"/>
          </a:xfrm>
          <a:prstGeom prst="rect">
            <a:avLst/>
          </a:prstGeom>
          <a:solidFill>
            <a:schemeClr val="bg1">
              <a:lumMod val="95000"/>
            </a:schemeClr>
          </a:solidFill>
          <a:ln>
            <a:solidFill>
              <a:srgbClr val="C00000"/>
            </a:solidFill>
          </a:ln>
        </p:spPr>
        <p:txBody>
          <a:bodyPr wrap="square" rtlCol="0">
            <a:spAutoFit/>
          </a:bodyPr>
          <a:lstStyle/>
          <a:p>
            <a:pPr defTabSz="480060">
              <a:spcAft>
                <a:spcPts val="600"/>
              </a:spcAft>
            </a:pPr>
            <a:r>
              <a:rPr lang="en-US" sz="5040" dirty="0">
                <a:solidFill>
                  <a:srgbClr val="C00000"/>
                </a:solidFill>
              </a:rPr>
              <a:t>Price - Courses</a:t>
            </a:r>
            <a:endParaRPr lang="en-US" sz="5040" kern="1200" dirty="0">
              <a:solidFill>
                <a:srgbClr val="C00000"/>
              </a:solidFill>
              <a:latin typeface="+mn-lt"/>
              <a:ea typeface="+mn-ea"/>
              <a:cs typeface="+mn-cs"/>
            </a:endParaRPr>
          </a:p>
        </p:txBody>
      </p:sp>
    </p:spTree>
    <p:extLst>
      <p:ext uri="{BB962C8B-B14F-4D97-AF65-F5344CB8AC3E}">
        <p14:creationId xmlns:p14="http://schemas.microsoft.com/office/powerpoint/2010/main" val="28326502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a:extLst>
            <a:ext uri="{FF2B5EF4-FFF2-40B4-BE49-F238E27FC236}">
              <a16:creationId xmlns:a16="http://schemas.microsoft.com/office/drawing/2014/main" id="{B512ECC1-7531-3F83-A154-F2F7F58119FE}"/>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8889C49C-4152-9A22-A803-764B8CC127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12" name="Picture 11">
            <a:extLst>
              <a:ext uri="{FF2B5EF4-FFF2-40B4-BE49-F238E27FC236}">
                <a16:creationId xmlns:a16="http://schemas.microsoft.com/office/drawing/2014/main" id="{82AE7CE3-196F-9F3B-87C5-90D0B7EF4E6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4" name="Straight Connector 13">
            <a:extLst>
              <a:ext uri="{FF2B5EF4-FFF2-40B4-BE49-F238E27FC236}">
                <a16:creationId xmlns:a16="http://schemas.microsoft.com/office/drawing/2014/main" id="{8D491DA3-C3BD-B407-2557-E0B6B192EDE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4C107B2B-CF54-DBD6-C783-014C2AF432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F77A4014-70B5-4E74-591C-17171C2EE3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643467"/>
            <a:ext cx="10905067" cy="55668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6C5A4497-CA45-C50D-8CD0-64D80A606E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F82B76B6-F038-57F7-10AB-0FEE7B809FD7}"/>
              </a:ext>
            </a:extLst>
          </p:cNvPr>
          <p:cNvSpPr txBox="1"/>
          <p:nvPr/>
        </p:nvSpPr>
        <p:spPr>
          <a:xfrm>
            <a:off x="683575" y="568474"/>
            <a:ext cx="11031412" cy="5780044"/>
          </a:xfrm>
          <a:prstGeom prst="rect">
            <a:avLst/>
          </a:prstGeom>
          <a:noFill/>
        </p:spPr>
        <p:txBody>
          <a:bodyPr wrap="square" lIns="91440" tIns="45720" rIns="91440" bIns="45720" rtlCol="0" anchor="t">
            <a:spAutoFit/>
          </a:bodyPr>
          <a:lstStyle/>
          <a:p>
            <a:pPr>
              <a:lnSpc>
                <a:spcPct val="115000"/>
              </a:lnSpc>
            </a:pPr>
            <a:r>
              <a:rPr lang="en-US" sz="2800" b="1" u="sng"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Extra activities to be packaged</a:t>
            </a:r>
            <a:r>
              <a:rPr lang="en-US" sz="2800" b="1"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a:t>
            </a:r>
            <a:r>
              <a:rPr lang="en-US" sz="28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 </a:t>
            </a:r>
          </a:p>
          <a:p>
            <a:pPr>
              <a:lnSpc>
                <a:spcPct val="115000"/>
              </a:lnSpc>
            </a:pPr>
            <a:r>
              <a:rPr lang="en-US" sz="2800" dirty="0">
                <a:solidFill>
                  <a:srgbClr val="000000"/>
                </a:solidFill>
                <a:latin typeface="Calibri" panose="020F0502020204030204" pitchFamily="34" charset="0"/>
                <a:ea typeface="Times New Roman" panose="02020603050405020304" pitchFamily="18" charset="0"/>
                <a:cs typeface="Arial" panose="020B0604020202020204" pitchFamily="34" charset="0"/>
              </a:rPr>
              <a:t>O</a:t>
            </a:r>
            <a:r>
              <a:rPr lang="en-US" sz="28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utings will be offered each week </a:t>
            </a:r>
          </a:p>
          <a:p>
            <a:pPr>
              <a:lnSpc>
                <a:spcPct val="115000"/>
              </a:lnSpc>
            </a:pPr>
            <a:r>
              <a:rPr lang="en-US" sz="28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and registration is possible </a:t>
            </a:r>
          </a:p>
          <a:p>
            <a:pPr>
              <a:lnSpc>
                <a:spcPct val="115000"/>
              </a:lnSpc>
            </a:pPr>
            <a:r>
              <a:rPr lang="en-US" sz="2800" dirty="0">
                <a:solidFill>
                  <a:srgbClr val="000000"/>
                </a:solidFill>
                <a:latin typeface="Calibri" panose="020F0502020204030204" pitchFamily="34" charset="0"/>
                <a:ea typeface="Times New Roman" panose="02020603050405020304" pitchFamily="18" charset="0"/>
                <a:cs typeface="Arial" panose="020B0604020202020204" pitchFamily="34" charset="0"/>
              </a:rPr>
              <a:t>with</a:t>
            </a:r>
            <a:r>
              <a:rPr lang="en-US" sz="28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 the cultural service of CLA. </a:t>
            </a:r>
          </a:p>
          <a:p>
            <a:pPr>
              <a:lnSpc>
                <a:spcPct val="115000"/>
              </a:lnSpc>
            </a:pPr>
            <a:endParaRPr lang="en-HK" sz="2800" dirty="0">
              <a:effectLst/>
              <a:latin typeface="Times New Roman" panose="02020603050405020304" pitchFamily="18" charset="0"/>
              <a:ea typeface="Times New Roman" panose="02020603050405020304" pitchFamily="18" charset="0"/>
            </a:endParaRPr>
          </a:p>
          <a:p>
            <a:r>
              <a:rPr lang="en-GB" sz="2800" b="1" dirty="0">
                <a:effectLst/>
                <a:latin typeface="Calibri" panose="020F0502020204030204" pitchFamily="34" charset="0"/>
                <a:ea typeface="Times New Roman" panose="02020603050405020304" pitchFamily="18" charset="0"/>
                <a:cs typeface="Times New Roman" panose="02020603050405020304" pitchFamily="18" charset="0"/>
              </a:rPr>
              <a:t>For all information and payment of tuition fees, please contact the tuition fee secretary: </a:t>
            </a:r>
          </a:p>
          <a:p>
            <a:r>
              <a:rPr lang="en-GB" sz="2800" b="1" dirty="0">
                <a:effectLst/>
                <a:latin typeface="Calibri" panose="020F0502020204030204" pitchFamily="34" charset="0"/>
                <a:ea typeface="Times New Roman" panose="02020603050405020304" pitchFamily="18" charset="0"/>
                <a:cs typeface="Times New Roman" panose="02020603050405020304" pitchFamily="18" charset="0"/>
              </a:rPr>
              <a:t>Mme FULER </a:t>
            </a:r>
            <a:r>
              <a:rPr lang="en-GB" sz="2800" b="1" dirty="0" err="1">
                <a:effectLst/>
                <a:latin typeface="Calibri" panose="020F0502020204030204" pitchFamily="34" charset="0"/>
                <a:ea typeface="Times New Roman" panose="02020603050405020304" pitchFamily="18" charset="0"/>
                <a:cs typeface="Times New Roman" panose="02020603050405020304" pitchFamily="18" charset="0"/>
              </a:rPr>
              <a:t>Angélique,</a:t>
            </a:r>
            <a:r>
              <a:rPr lang="en-GB" sz="2800" u="sng" dirty="0" err="1">
                <a:solidFill>
                  <a:srgbClr val="0000FF"/>
                </a:solidFill>
                <a:effectLst/>
                <a:latin typeface="Calibri" panose="020F0502020204030204" pitchFamily="34" charset="0"/>
                <a:ea typeface="Times New Roman" panose="02020603050405020304" pitchFamily="18" charset="0"/>
                <a:cs typeface="Times New Roman" panose="02020603050405020304" pitchFamily="18" charset="0"/>
                <a:hlinkClick r:id="rId3"/>
              </a:rPr>
              <a:t>angelique.fuler@univ-fcomte.fr</a:t>
            </a:r>
            <a:r>
              <a:rPr lang="en-HK" sz="2800" dirty="0">
                <a:effectLst/>
              </a:rPr>
              <a:t> </a:t>
            </a:r>
          </a:p>
          <a:p>
            <a:pPr>
              <a:lnSpc>
                <a:spcPct val="115000"/>
              </a:lnSpc>
            </a:pPr>
            <a:r>
              <a:rPr lang="en-HK" sz="2800" b="1" u="sng"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Intensive French Language Course Offering:</a:t>
            </a:r>
          </a:p>
          <a:p>
            <a:pPr>
              <a:lnSpc>
                <a:spcPct val="115000"/>
              </a:lnSpc>
            </a:pPr>
            <a:r>
              <a:rPr lang="en-HK" sz="1400" dirty="0">
                <a:effectLst/>
                <a:latin typeface="Times New Roman" panose="02020603050405020304" pitchFamily="18" charset="0"/>
                <a:ea typeface="Times New Roman" panose="02020603050405020304" pitchFamily="18" charset="0"/>
                <a:hlinkClick r:id="rId4"/>
              </a:rPr>
              <a:t>https://gocuhk-my.sharepoint.com/:b:/g/personal/benjamin_gaudet_cuhk_edu_hk/Ee7OUWxJOT9Lps5rJo2Xqi4BpiLra5OzlxXRzgw6QLq_iw?e=UJ1Njl</a:t>
            </a:r>
            <a:endParaRPr lang="en-HK" sz="1400" dirty="0">
              <a:effectLst/>
              <a:latin typeface="Times New Roman" panose="02020603050405020304" pitchFamily="18" charset="0"/>
              <a:ea typeface="Times New Roman" panose="02020603050405020304" pitchFamily="18" charset="0"/>
            </a:endParaRPr>
          </a:p>
          <a:p>
            <a:pPr>
              <a:lnSpc>
                <a:spcPct val="115000"/>
              </a:lnSpc>
            </a:pPr>
            <a:r>
              <a:rPr lang="en-HK" sz="2800" b="1" u="sng"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Presentation of the CLA in Chinese</a:t>
            </a:r>
            <a:r>
              <a:rPr lang="en-HK" sz="28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GB" sz="2800" dirty="0">
                <a:solidFill>
                  <a:srgbClr val="0000FF"/>
                </a:solidFill>
                <a:effectLst/>
                <a:latin typeface="Times New Roman" panose="02020603050405020304" pitchFamily="18" charset="0"/>
                <a:ea typeface="Times New Roman" panose="02020603050405020304" pitchFamily="18" charset="0"/>
                <a:hlinkClick r:id="rId5"/>
              </a:rPr>
              <a:t>CLA_Chinese_Presentation.pdf</a:t>
            </a:r>
            <a:endParaRPr lang="en-HK" sz="2800" dirty="0">
              <a:effectLst/>
              <a:latin typeface="Times New Roman" panose="02020603050405020304" pitchFamily="18" charset="0"/>
              <a:ea typeface="Times New Roman" panose="02020603050405020304" pitchFamily="18" charset="0"/>
            </a:endParaRPr>
          </a:p>
          <a:p>
            <a:endParaRPr lang="en-US" sz="2800" b="1" dirty="0"/>
          </a:p>
        </p:txBody>
      </p:sp>
      <p:pic>
        <p:nvPicPr>
          <p:cNvPr id="3" name="Picture 2" descr="A blue sign with white text&#10;&#10;Description automatically generated">
            <a:extLst>
              <a:ext uri="{FF2B5EF4-FFF2-40B4-BE49-F238E27FC236}">
                <a16:creationId xmlns:a16="http://schemas.microsoft.com/office/drawing/2014/main" id="{87E8C815-32A5-63DC-75AF-74D7646A9BE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3" b="1742"/>
          <a:stretch/>
        </p:blipFill>
        <p:spPr>
          <a:xfrm>
            <a:off x="8859078" y="904090"/>
            <a:ext cx="2357864" cy="2152572"/>
          </a:xfrm>
          <a:prstGeom prst="rect">
            <a:avLst/>
          </a:prstGeom>
        </p:spPr>
      </p:pic>
      <p:sp>
        <p:nvSpPr>
          <p:cNvPr id="4" name="TextBox 3">
            <a:extLst>
              <a:ext uri="{FF2B5EF4-FFF2-40B4-BE49-F238E27FC236}">
                <a16:creationId xmlns:a16="http://schemas.microsoft.com/office/drawing/2014/main" id="{37BED303-4E74-A1FB-B0CE-FB23294AE655}"/>
              </a:ext>
            </a:extLst>
          </p:cNvPr>
          <p:cNvSpPr txBox="1"/>
          <p:nvPr/>
        </p:nvSpPr>
        <p:spPr>
          <a:xfrm>
            <a:off x="7090913" y="1935"/>
            <a:ext cx="5101087" cy="867930"/>
          </a:xfrm>
          <a:prstGeom prst="rect">
            <a:avLst/>
          </a:prstGeom>
          <a:solidFill>
            <a:schemeClr val="bg1">
              <a:lumMod val="95000"/>
            </a:schemeClr>
          </a:solidFill>
          <a:ln>
            <a:solidFill>
              <a:srgbClr val="C00000"/>
            </a:solidFill>
          </a:ln>
        </p:spPr>
        <p:txBody>
          <a:bodyPr wrap="square" rtlCol="0">
            <a:spAutoFit/>
          </a:bodyPr>
          <a:lstStyle/>
          <a:p>
            <a:pPr defTabSz="480060">
              <a:spcAft>
                <a:spcPts val="600"/>
              </a:spcAft>
            </a:pPr>
            <a:r>
              <a:rPr lang="en-US" sz="5040" dirty="0">
                <a:solidFill>
                  <a:srgbClr val="C00000"/>
                </a:solidFill>
              </a:rPr>
              <a:t>Price - Courses</a:t>
            </a:r>
            <a:endParaRPr lang="en-US" sz="5040" kern="1200" dirty="0">
              <a:solidFill>
                <a:srgbClr val="C00000"/>
              </a:solidFill>
              <a:latin typeface="+mn-lt"/>
              <a:ea typeface="+mn-ea"/>
              <a:cs typeface="+mn-cs"/>
            </a:endParaRPr>
          </a:p>
        </p:txBody>
      </p:sp>
    </p:spTree>
    <p:extLst>
      <p:ext uri="{BB962C8B-B14F-4D97-AF65-F5344CB8AC3E}">
        <p14:creationId xmlns:p14="http://schemas.microsoft.com/office/powerpoint/2010/main" val="36141882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a:extLst>
            <a:ext uri="{FF2B5EF4-FFF2-40B4-BE49-F238E27FC236}">
              <a16:creationId xmlns:a16="http://schemas.microsoft.com/office/drawing/2014/main" id="{2679277E-2A7C-7ADC-CB4F-83F72A5A93D1}"/>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F9877942-3687-7C46-13B7-3829A9CD39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12" name="Picture 11">
            <a:extLst>
              <a:ext uri="{FF2B5EF4-FFF2-40B4-BE49-F238E27FC236}">
                <a16:creationId xmlns:a16="http://schemas.microsoft.com/office/drawing/2014/main" id="{826A1AE4-A84D-76D0-2867-A29CF2EFDB9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4" name="Straight Connector 13">
            <a:extLst>
              <a:ext uri="{FF2B5EF4-FFF2-40B4-BE49-F238E27FC236}">
                <a16:creationId xmlns:a16="http://schemas.microsoft.com/office/drawing/2014/main" id="{492CFB40-4F0E-5300-055F-6E3B8EC28F0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F7050E1F-1409-34B0-EE86-C55F09EAE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FD72E3E0-60DD-3150-2014-6045F7EB54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643467"/>
            <a:ext cx="10905067" cy="55668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F0044B7C-5591-06C7-D8F2-E4230060C8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EEE4D399-3E4E-E38A-C730-0C1D58A74890}"/>
              </a:ext>
            </a:extLst>
          </p:cNvPr>
          <p:cNvSpPr txBox="1"/>
          <p:nvPr/>
        </p:nvSpPr>
        <p:spPr>
          <a:xfrm>
            <a:off x="892701" y="888704"/>
            <a:ext cx="7799922" cy="2189125"/>
          </a:xfrm>
          <a:prstGeom prst="rect">
            <a:avLst/>
          </a:prstGeom>
          <a:noFill/>
        </p:spPr>
        <p:txBody>
          <a:bodyPr wrap="square" lIns="91440" tIns="45720" rIns="91440" bIns="45720" rtlCol="0" anchor="t">
            <a:spAutoFit/>
          </a:bodyPr>
          <a:lstStyle/>
          <a:p>
            <a:pPr>
              <a:lnSpc>
                <a:spcPct val="115000"/>
              </a:lnSpc>
            </a:pPr>
            <a:r>
              <a:rPr lang="en-HK" sz="2400" b="1" u="sng"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Accommodation Fees</a:t>
            </a:r>
            <a:r>
              <a:rPr lang="en-HK" sz="24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p>
          <a:p>
            <a:pPr>
              <a:lnSpc>
                <a:spcPct val="115000"/>
              </a:lnSpc>
            </a:pPr>
            <a:r>
              <a:rPr lang="en-US" sz="24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Confirmation of your registration at the CLA of </a:t>
            </a:r>
            <a:r>
              <a:rPr lang="en-US" sz="2400" b="1"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Besançon</a:t>
            </a:r>
            <a:r>
              <a:rPr lang="en-US" sz="24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doesn’t automatically provide you with accommodation. </a:t>
            </a:r>
          </a:p>
          <a:p>
            <a:pPr>
              <a:lnSpc>
                <a:spcPct val="115000"/>
              </a:lnSpc>
            </a:pPr>
            <a:r>
              <a:rPr lang="en-US" sz="24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Any housing request should be done while enrolling in one of the training courses featuring in the online catalogue.</a:t>
            </a:r>
            <a:endParaRPr lang="en-HK" sz="2400" dirty="0">
              <a:effectLst/>
              <a:latin typeface="Times New Roman" panose="02020603050405020304" pitchFamily="18" charset="0"/>
              <a:ea typeface="Times New Roman" panose="02020603050405020304" pitchFamily="18" charset="0"/>
            </a:endParaRPr>
          </a:p>
        </p:txBody>
      </p:sp>
      <p:pic>
        <p:nvPicPr>
          <p:cNvPr id="3" name="Picture 2" descr="A blue sign with white text&#10;&#10;Description automatically generated">
            <a:extLst>
              <a:ext uri="{FF2B5EF4-FFF2-40B4-BE49-F238E27FC236}">
                <a16:creationId xmlns:a16="http://schemas.microsoft.com/office/drawing/2014/main" id="{4B5B48F6-D644-7F66-4F3A-44A32140073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3" b="1742"/>
          <a:stretch/>
        </p:blipFill>
        <p:spPr>
          <a:xfrm>
            <a:off x="8859078" y="904090"/>
            <a:ext cx="2357864" cy="2152572"/>
          </a:xfrm>
          <a:prstGeom prst="rect">
            <a:avLst/>
          </a:prstGeom>
        </p:spPr>
      </p:pic>
      <p:sp>
        <p:nvSpPr>
          <p:cNvPr id="4" name="TextBox 3">
            <a:extLst>
              <a:ext uri="{FF2B5EF4-FFF2-40B4-BE49-F238E27FC236}">
                <a16:creationId xmlns:a16="http://schemas.microsoft.com/office/drawing/2014/main" id="{52B751AF-C236-0A42-6C83-D77823826A09}"/>
              </a:ext>
            </a:extLst>
          </p:cNvPr>
          <p:cNvSpPr txBox="1"/>
          <p:nvPr/>
        </p:nvSpPr>
        <p:spPr>
          <a:xfrm>
            <a:off x="892701" y="3321760"/>
            <a:ext cx="7799922" cy="1764394"/>
          </a:xfrm>
          <a:prstGeom prst="rect">
            <a:avLst/>
          </a:prstGeom>
          <a:noFill/>
        </p:spPr>
        <p:txBody>
          <a:bodyPr wrap="square" lIns="91440" tIns="45720" rIns="91440" bIns="45720" rtlCol="0" anchor="t">
            <a:spAutoFit/>
          </a:bodyPr>
          <a:lstStyle/>
          <a:p>
            <a:pPr>
              <a:lnSpc>
                <a:spcPct val="115000"/>
              </a:lnSpc>
            </a:pPr>
            <a:r>
              <a:rPr lang="en-US" sz="2400" b="1" u="sng" dirty="0">
                <a:solidFill>
                  <a:srgbClr val="C00000"/>
                </a:solidFill>
                <a:effectLst/>
                <a:latin typeface="Calibri" panose="020F0502020204030204" pitchFamily="34" charset="0"/>
                <a:ea typeface="Times New Roman" panose="02020603050405020304" pitchFamily="18" charset="0"/>
                <a:cs typeface="Times New Roman" panose="02020603050405020304" pitchFamily="18" charset="0"/>
              </a:rPr>
              <a:t>! IF YOU ARE PLANNING TO GO IN JULY 2025, NOTE THAT A SPECIAL PROFESSIONAL EVENT WILL TAKE PLACE THERE AT THAT TIME. IN ORDER TO GET AN ACCOMODATION, YOU MUST PLAN EARLY!</a:t>
            </a:r>
            <a:endParaRPr lang="en-HK" sz="2400" dirty="0">
              <a:solidFill>
                <a:srgbClr val="C00000"/>
              </a:solidFill>
              <a:effectLst/>
              <a:latin typeface="Times New Roman" panose="02020603050405020304" pitchFamily="18" charset="0"/>
              <a:ea typeface="Times New Roman" panose="02020603050405020304" pitchFamily="18" charset="0"/>
            </a:endParaRPr>
          </a:p>
        </p:txBody>
      </p:sp>
      <p:sp>
        <p:nvSpPr>
          <p:cNvPr id="5" name="TextBox 4">
            <a:extLst>
              <a:ext uri="{FF2B5EF4-FFF2-40B4-BE49-F238E27FC236}">
                <a16:creationId xmlns:a16="http://schemas.microsoft.com/office/drawing/2014/main" id="{F72D097B-7B73-38E3-424E-A4CD2C699707}"/>
              </a:ext>
            </a:extLst>
          </p:cNvPr>
          <p:cNvSpPr txBox="1"/>
          <p:nvPr/>
        </p:nvSpPr>
        <p:spPr>
          <a:xfrm>
            <a:off x="6245525" y="1935"/>
            <a:ext cx="5946475" cy="867930"/>
          </a:xfrm>
          <a:prstGeom prst="rect">
            <a:avLst/>
          </a:prstGeom>
          <a:solidFill>
            <a:schemeClr val="bg1">
              <a:lumMod val="95000"/>
            </a:schemeClr>
          </a:solidFill>
          <a:ln>
            <a:solidFill>
              <a:srgbClr val="C00000"/>
            </a:solidFill>
          </a:ln>
        </p:spPr>
        <p:txBody>
          <a:bodyPr wrap="square" rtlCol="0">
            <a:spAutoFit/>
          </a:bodyPr>
          <a:lstStyle/>
          <a:p>
            <a:pPr defTabSz="480060">
              <a:spcAft>
                <a:spcPts val="600"/>
              </a:spcAft>
            </a:pPr>
            <a:r>
              <a:rPr lang="en-US" sz="5040" dirty="0">
                <a:solidFill>
                  <a:srgbClr val="C00000"/>
                </a:solidFill>
              </a:rPr>
              <a:t>Price - </a:t>
            </a:r>
            <a:r>
              <a:rPr lang="en-US" sz="5040" dirty="0" err="1">
                <a:solidFill>
                  <a:srgbClr val="C00000"/>
                </a:solidFill>
              </a:rPr>
              <a:t>Accomodation</a:t>
            </a:r>
            <a:endParaRPr lang="en-US" sz="5040" kern="1200" dirty="0">
              <a:solidFill>
                <a:srgbClr val="C00000"/>
              </a:solidFill>
              <a:latin typeface="+mn-lt"/>
              <a:ea typeface="+mn-ea"/>
              <a:cs typeface="+mn-cs"/>
            </a:endParaRPr>
          </a:p>
        </p:txBody>
      </p:sp>
    </p:spTree>
    <p:extLst>
      <p:ext uri="{BB962C8B-B14F-4D97-AF65-F5344CB8AC3E}">
        <p14:creationId xmlns:p14="http://schemas.microsoft.com/office/powerpoint/2010/main" val="24709752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a:extLst>
            <a:ext uri="{FF2B5EF4-FFF2-40B4-BE49-F238E27FC236}">
              <a16:creationId xmlns:a16="http://schemas.microsoft.com/office/drawing/2014/main" id="{F418C850-8081-2565-1F2E-398351A9AA08}"/>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C9A5E60D-7E32-52B4-41EE-BB16D9E95B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12" name="Picture 11">
            <a:extLst>
              <a:ext uri="{FF2B5EF4-FFF2-40B4-BE49-F238E27FC236}">
                <a16:creationId xmlns:a16="http://schemas.microsoft.com/office/drawing/2014/main" id="{8E3386FB-D745-0797-7F7B-FD4297A7EDC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4" name="Straight Connector 13">
            <a:extLst>
              <a:ext uri="{FF2B5EF4-FFF2-40B4-BE49-F238E27FC236}">
                <a16:creationId xmlns:a16="http://schemas.microsoft.com/office/drawing/2014/main" id="{BDC9406A-8800-5043-BC60-259FB868485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534A06CF-F997-AFB3-5FFA-524F4301D1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B82C4D4-C961-963D-DDB2-FAC5B8409C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643467"/>
            <a:ext cx="10905067" cy="55668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46BCFEDF-94E2-AA5E-3B7D-FCFE7BAE57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E4D0411F-D37B-18E2-0A92-19B3937AAA93}"/>
              </a:ext>
            </a:extLst>
          </p:cNvPr>
          <p:cNvSpPr txBox="1"/>
          <p:nvPr/>
        </p:nvSpPr>
        <p:spPr>
          <a:xfrm>
            <a:off x="760179" y="923527"/>
            <a:ext cx="10325264" cy="5617820"/>
          </a:xfrm>
          <a:prstGeom prst="rect">
            <a:avLst/>
          </a:prstGeom>
          <a:noFill/>
        </p:spPr>
        <p:txBody>
          <a:bodyPr wrap="square" lIns="91440" tIns="45720" rIns="91440" bIns="45720" rtlCol="0" anchor="t">
            <a:spAutoFit/>
          </a:bodyPr>
          <a:lstStyle/>
          <a:p>
            <a:pPr>
              <a:lnSpc>
                <a:spcPct val="115000"/>
              </a:lnSpc>
            </a:pPr>
            <a:r>
              <a:rPr lang="en-US" sz="2600" dirty="0">
                <a:effectLst/>
                <a:latin typeface="Calibri" panose="020F0502020204030204" pitchFamily="34" charset="0"/>
                <a:ea typeface="Times New Roman" panose="02020603050405020304" pitchFamily="18" charset="0"/>
                <a:cs typeface="Times New Roman" panose="02020603050405020304" pitchFamily="18" charset="0"/>
              </a:rPr>
              <a:t>For a one-month registration, </a:t>
            </a:r>
          </a:p>
          <a:p>
            <a:pPr>
              <a:lnSpc>
                <a:spcPct val="115000"/>
              </a:lnSpc>
            </a:pPr>
            <a:r>
              <a:rPr lang="en-US" sz="2600" dirty="0">
                <a:effectLst/>
                <a:latin typeface="Calibri" panose="020F0502020204030204" pitchFamily="34" charset="0"/>
                <a:ea typeface="Times New Roman" panose="02020603050405020304" pitchFamily="18" charset="0"/>
                <a:cs typeface="Times New Roman" panose="02020603050405020304" pitchFamily="18" charset="0"/>
              </a:rPr>
              <a:t>the stay being 27 nights </a:t>
            </a:r>
          </a:p>
          <a:p>
            <a:pPr>
              <a:lnSpc>
                <a:spcPct val="115000"/>
              </a:lnSpc>
            </a:pPr>
            <a:r>
              <a:rPr lang="en-US" sz="2600" dirty="0">
                <a:effectLst/>
                <a:latin typeface="Calibri" panose="020F0502020204030204" pitchFamily="34" charset="0"/>
                <a:ea typeface="Times New Roman" panose="02020603050405020304" pitchFamily="18" charset="0"/>
                <a:cs typeface="Times New Roman" panose="02020603050405020304" pitchFamily="18" charset="0"/>
              </a:rPr>
              <a:t>(from Sunday before the start of the course </a:t>
            </a:r>
          </a:p>
          <a:p>
            <a:pPr>
              <a:lnSpc>
                <a:spcPct val="115000"/>
              </a:lnSpc>
            </a:pPr>
            <a:r>
              <a:rPr lang="en-US" sz="2600" dirty="0">
                <a:effectLst/>
                <a:latin typeface="Calibri" panose="020F0502020204030204" pitchFamily="34" charset="0"/>
                <a:ea typeface="Times New Roman" panose="02020603050405020304" pitchFamily="18" charset="0"/>
                <a:cs typeface="Times New Roman" panose="02020603050405020304" pitchFamily="18" charset="0"/>
              </a:rPr>
              <a:t>to Saturday after the end of the course): </a:t>
            </a:r>
            <a:endParaRPr lang="en-HK" sz="2600" dirty="0">
              <a:effectLst/>
              <a:latin typeface="Times New Roman" panose="02020603050405020304" pitchFamily="18" charset="0"/>
              <a:ea typeface="Times New Roman" panose="02020603050405020304" pitchFamily="18" charset="0"/>
            </a:endParaRPr>
          </a:p>
          <a:p>
            <a:pPr>
              <a:lnSpc>
                <a:spcPct val="115000"/>
              </a:lnSpc>
            </a:pPr>
            <a:r>
              <a:rPr lang="en-US" sz="2600" b="1" u="sng" dirty="0">
                <a:effectLst/>
                <a:latin typeface="Calibri" panose="020F0502020204030204" pitchFamily="34" charset="0"/>
                <a:ea typeface="Times New Roman" panose="02020603050405020304" pitchFamily="18" charset="0"/>
                <a:cs typeface="Times New Roman" panose="02020603050405020304" pitchFamily="18" charset="0"/>
              </a:rPr>
              <a:t>with a host family: 27 nights x €29 = €783/person</a:t>
            </a:r>
            <a:r>
              <a:rPr lang="en-US" sz="2600" dirty="0">
                <a:effectLst/>
                <a:latin typeface="Calibri" panose="020F0502020204030204" pitchFamily="34" charset="0"/>
                <a:ea typeface="Times New Roman" panose="02020603050405020304" pitchFamily="18" charset="0"/>
                <a:cs typeface="Times New Roman" panose="02020603050405020304" pitchFamily="18" charset="0"/>
              </a:rPr>
              <a:t> </a:t>
            </a:r>
          </a:p>
          <a:p>
            <a:pPr>
              <a:lnSpc>
                <a:spcPct val="115000"/>
              </a:lnSpc>
            </a:pPr>
            <a:r>
              <a:rPr lang="en-US" sz="2600" dirty="0">
                <a:effectLst/>
                <a:latin typeface="Calibri" panose="020F0502020204030204" pitchFamily="34" charset="0"/>
                <a:ea typeface="Times New Roman" panose="02020603050405020304" pitchFamily="18" charset="0"/>
                <a:cs typeface="Times New Roman" panose="02020603050405020304" pitchFamily="18" charset="0"/>
              </a:rPr>
              <a:t>(+ 8% management fee for a quote with the CLA) individual room, with breakfast and evening meal during the week and full board on weekends. The request has to be done ASAP because of the necessity of contacting the families. </a:t>
            </a:r>
          </a:p>
          <a:p>
            <a:pPr>
              <a:lnSpc>
                <a:spcPct val="115000"/>
              </a:lnSpc>
            </a:pPr>
            <a:r>
              <a:rPr lang="en-HK" sz="2600" b="1" dirty="0">
                <a:latin typeface="Times New Roman" panose="02020603050405020304" pitchFamily="18" charset="0"/>
                <a:ea typeface="Times New Roman" panose="02020603050405020304" pitchFamily="18" charset="0"/>
              </a:rPr>
              <a:t>Y</a:t>
            </a:r>
            <a:r>
              <a:rPr lang="en-GB" sz="2600" b="1" dirty="0" err="1">
                <a:effectLst/>
                <a:latin typeface="Calibri" panose="020F0502020204030204" pitchFamily="34" charset="0"/>
                <a:ea typeface="Malgun Gothic" panose="020B0503020000020004" pitchFamily="34" charset="-127"/>
                <a:cs typeface="Times New Roman" panose="02020603050405020304" pitchFamily="18" charset="0"/>
              </a:rPr>
              <a:t>ou</a:t>
            </a:r>
            <a:r>
              <a:rPr lang="en-GB" sz="2600" b="1" dirty="0">
                <a:effectLst/>
                <a:latin typeface="Calibri" panose="020F0502020204030204" pitchFamily="34" charset="0"/>
                <a:ea typeface="Malgun Gothic" panose="020B0503020000020004" pitchFamily="34" charset="-127"/>
                <a:cs typeface="Times New Roman" panose="02020603050405020304" pitchFamily="18" charset="0"/>
              </a:rPr>
              <a:t> have to fill up the </a:t>
            </a:r>
            <a:r>
              <a:rPr lang="en-GB" sz="2600" b="1" i="1" dirty="0">
                <a:effectLst/>
                <a:latin typeface="Calibri" panose="020F0502020204030204" pitchFamily="34" charset="0"/>
                <a:ea typeface="Malgun Gothic" panose="020B0503020000020004" pitchFamily="34" charset="-127"/>
                <a:cs typeface="Times New Roman" panose="02020603050405020304" pitchFamily="18" charset="0"/>
              </a:rPr>
              <a:t>Application for Host Family in </a:t>
            </a:r>
            <a:r>
              <a:rPr lang="en-GB" sz="2600" b="1" i="1" dirty="0" err="1">
                <a:effectLst/>
                <a:latin typeface="Calibri" panose="020F0502020204030204" pitchFamily="34" charset="0"/>
                <a:ea typeface="Malgun Gothic" panose="020B0503020000020004" pitchFamily="34" charset="-127"/>
                <a:cs typeface="Times New Roman" panose="02020603050405020304" pitchFamily="18" charset="0"/>
              </a:rPr>
              <a:t>Besançon</a:t>
            </a:r>
            <a:r>
              <a:rPr lang="en-GB" sz="2600" b="1" dirty="0">
                <a:effectLst/>
                <a:latin typeface="Calibri" panose="020F0502020204030204" pitchFamily="34" charset="0"/>
                <a:ea typeface="Malgun Gothic" panose="020B0503020000020004" pitchFamily="34" charset="-127"/>
                <a:cs typeface="Times New Roman" panose="02020603050405020304" pitchFamily="18" charset="0"/>
              </a:rPr>
              <a:t>: </a:t>
            </a:r>
            <a:r>
              <a:rPr lang="en-GB" sz="26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hlinkClick r:id="rId3"/>
              </a:rPr>
              <a:t>Application for Host Family Accommodation 2025.pdf</a:t>
            </a:r>
            <a:endParaRPr lang="en-GB" sz="26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457200">
              <a:lnSpc>
                <a:spcPct val="115000"/>
              </a:lnSpc>
            </a:pPr>
            <a:r>
              <a:rPr lang="en-GB" sz="2800" u="none" strike="noStrike"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HK" sz="2800" dirty="0">
              <a:effectLst/>
              <a:latin typeface="Calibri" panose="020F0502020204030204" pitchFamily="34" charset="0"/>
              <a:ea typeface="Malgun Gothic" panose="020B0503020000020004" pitchFamily="34" charset="-127"/>
              <a:cs typeface="Times New Roman" panose="02020603050405020304" pitchFamily="18" charset="0"/>
            </a:endParaRPr>
          </a:p>
        </p:txBody>
      </p:sp>
      <p:pic>
        <p:nvPicPr>
          <p:cNvPr id="3" name="Picture 2" descr="A blue sign with white text&#10;&#10;Description automatically generated">
            <a:extLst>
              <a:ext uri="{FF2B5EF4-FFF2-40B4-BE49-F238E27FC236}">
                <a16:creationId xmlns:a16="http://schemas.microsoft.com/office/drawing/2014/main" id="{DBCBA29A-BC57-51A6-03FD-D6B78604011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3" b="1742"/>
          <a:stretch/>
        </p:blipFill>
        <p:spPr>
          <a:xfrm>
            <a:off x="8859078" y="904090"/>
            <a:ext cx="2357864" cy="2152572"/>
          </a:xfrm>
          <a:prstGeom prst="rect">
            <a:avLst/>
          </a:prstGeom>
        </p:spPr>
      </p:pic>
      <p:sp>
        <p:nvSpPr>
          <p:cNvPr id="4" name="TextBox 3">
            <a:extLst>
              <a:ext uri="{FF2B5EF4-FFF2-40B4-BE49-F238E27FC236}">
                <a16:creationId xmlns:a16="http://schemas.microsoft.com/office/drawing/2014/main" id="{E702D78E-9569-52F7-20DF-F122C0238D55}"/>
              </a:ext>
            </a:extLst>
          </p:cNvPr>
          <p:cNvSpPr txBox="1"/>
          <p:nvPr/>
        </p:nvSpPr>
        <p:spPr>
          <a:xfrm>
            <a:off x="6245525" y="1935"/>
            <a:ext cx="5946475" cy="867930"/>
          </a:xfrm>
          <a:prstGeom prst="rect">
            <a:avLst/>
          </a:prstGeom>
          <a:solidFill>
            <a:schemeClr val="bg1">
              <a:lumMod val="95000"/>
            </a:schemeClr>
          </a:solidFill>
          <a:ln>
            <a:solidFill>
              <a:srgbClr val="C00000"/>
            </a:solidFill>
          </a:ln>
        </p:spPr>
        <p:txBody>
          <a:bodyPr wrap="square" rtlCol="0">
            <a:spAutoFit/>
          </a:bodyPr>
          <a:lstStyle/>
          <a:p>
            <a:pPr defTabSz="480060">
              <a:spcAft>
                <a:spcPts val="600"/>
              </a:spcAft>
            </a:pPr>
            <a:r>
              <a:rPr lang="en-US" sz="5040" dirty="0">
                <a:solidFill>
                  <a:srgbClr val="C00000"/>
                </a:solidFill>
              </a:rPr>
              <a:t>Price - </a:t>
            </a:r>
            <a:r>
              <a:rPr lang="en-US" sz="5040" dirty="0" err="1">
                <a:solidFill>
                  <a:srgbClr val="C00000"/>
                </a:solidFill>
              </a:rPr>
              <a:t>Accomodation</a:t>
            </a:r>
            <a:endParaRPr lang="en-US" sz="5040" kern="1200" dirty="0">
              <a:solidFill>
                <a:srgbClr val="C00000"/>
              </a:solidFill>
              <a:latin typeface="+mn-lt"/>
              <a:ea typeface="+mn-ea"/>
              <a:cs typeface="+mn-cs"/>
            </a:endParaRPr>
          </a:p>
        </p:txBody>
      </p:sp>
    </p:spTree>
    <p:extLst>
      <p:ext uri="{BB962C8B-B14F-4D97-AF65-F5344CB8AC3E}">
        <p14:creationId xmlns:p14="http://schemas.microsoft.com/office/powerpoint/2010/main" val="33093140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C630F413-44CE-4746-9821-9E0107978E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22D671B1-B099-4F9C-B9CC-9D22B4DAF8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838524"/>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re 1">
            <a:extLst>
              <a:ext uri="{FF2B5EF4-FFF2-40B4-BE49-F238E27FC236}">
                <a16:creationId xmlns:a16="http://schemas.microsoft.com/office/drawing/2014/main" id="{49D44ADF-D114-4D6C-E372-6F0421824A5A}"/>
              </a:ext>
            </a:extLst>
          </p:cNvPr>
          <p:cNvSpPr>
            <a:spLocks noGrp="1"/>
          </p:cNvSpPr>
          <p:nvPr>
            <p:ph type="title"/>
          </p:nvPr>
        </p:nvSpPr>
        <p:spPr>
          <a:xfrm>
            <a:off x="6943475" y="751226"/>
            <a:ext cx="3923222" cy="1312001"/>
          </a:xfrm>
        </p:spPr>
        <p:txBody>
          <a:bodyPr anchor="t">
            <a:normAutofit/>
          </a:bodyPr>
          <a:lstStyle/>
          <a:p>
            <a:r>
              <a:rPr lang="fr-FR" sz="2800" dirty="0"/>
              <a:t>Besançon, </a:t>
            </a:r>
            <a:r>
              <a:rPr lang="fr-FR" sz="2800" dirty="0" err="1"/>
              <a:t>france</a:t>
            </a:r>
          </a:p>
        </p:txBody>
      </p:sp>
      <p:cxnSp>
        <p:nvCxnSpPr>
          <p:cNvPr id="31" name="Straight Connector 30">
            <a:extLst>
              <a:ext uri="{FF2B5EF4-FFF2-40B4-BE49-F238E27FC236}">
                <a16:creationId xmlns:a16="http://schemas.microsoft.com/office/drawing/2014/main" id="{7552FBEF-FA69-427B-8245-0A518E0513D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55992" y="2146542"/>
            <a:ext cx="3157578"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33" name="Title 1">
            <a:extLst>
              <a:ext uri="{FF2B5EF4-FFF2-40B4-BE49-F238E27FC236}">
                <a16:creationId xmlns:a16="http://schemas.microsoft.com/office/drawing/2014/main" id="{898488B7-DBD3-40E7-B54B-4DA6C5693EF3}"/>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51580" y="3122496"/>
            <a:ext cx="3530157" cy="104923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endParaRPr lang="en-US" dirty="0"/>
          </a:p>
        </p:txBody>
      </p:sp>
      <p:pic>
        <p:nvPicPr>
          <p:cNvPr id="4" name="Espace réservé du contenu 3" descr="Une image contenant texte, carte, atlas&#10;&#10;Description générée automatiquement">
            <a:extLst>
              <a:ext uri="{FF2B5EF4-FFF2-40B4-BE49-F238E27FC236}">
                <a16:creationId xmlns:a16="http://schemas.microsoft.com/office/drawing/2014/main" id="{FFF120D7-89BD-78E9-7AED-C32D3C4F7169}"/>
              </a:ext>
            </a:extLst>
          </p:cNvPr>
          <p:cNvPicPr>
            <a:picLocks noChangeAspect="1"/>
          </p:cNvPicPr>
          <p:nvPr/>
        </p:nvPicPr>
        <p:blipFill>
          <a:blip r:embed="rId2"/>
          <a:stretch>
            <a:fillRect/>
          </a:stretch>
        </p:blipFill>
        <p:spPr>
          <a:xfrm>
            <a:off x="1518030" y="707475"/>
            <a:ext cx="4997655" cy="5507058"/>
          </a:xfrm>
          <a:prstGeom prst="rect">
            <a:avLst/>
          </a:prstGeom>
        </p:spPr>
      </p:pic>
      <p:graphicFrame>
        <p:nvGraphicFramePr>
          <p:cNvPr id="35" name="Content Placeholder 23">
            <a:extLst>
              <a:ext uri="{FF2B5EF4-FFF2-40B4-BE49-F238E27FC236}">
                <a16:creationId xmlns:a16="http://schemas.microsoft.com/office/drawing/2014/main" id="{5B84CF39-F8A5-2117-3C09-06495703C60B}"/>
              </a:ext>
            </a:extLst>
          </p:cNvPr>
          <p:cNvGraphicFramePr>
            <a:graphicFrameLocks noGrp="1"/>
          </p:cNvGraphicFramePr>
          <p:nvPr>
            <p:ph idx="1"/>
          </p:nvPr>
        </p:nvGraphicFramePr>
        <p:xfrm>
          <a:off x="6613487" y="2273608"/>
          <a:ext cx="5295948" cy="39409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335290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a:extLst>
            <a:ext uri="{FF2B5EF4-FFF2-40B4-BE49-F238E27FC236}">
              <a16:creationId xmlns:a16="http://schemas.microsoft.com/office/drawing/2014/main" id="{3D8B4DFB-59AB-86E7-00B9-07AF272BC1B0}"/>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68FB6462-3078-D424-634C-D3E2762801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12" name="Picture 11">
            <a:extLst>
              <a:ext uri="{FF2B5EF4-FFF2-40B4-BE49-F238E27FC236}">
                <a16:creationId xmlns:a16="http://schemas.microsoft.com/office/drawing/2014/main" id="{B4EABB2C-AACA-9539-D886-21951803AF0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4" name="Straight Connector 13">
            <a:extLst>
              <a:ext uri="{FF2B5EF4-FFF2-40B4-BE49-F238E27FC236}">
                <a16:creationId xmlns:a16="http://schemas.microsoft.com/office/drawing/2014/main" id="{2275DD34-B9BA-0C37-8584-F9D2AE63C24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1CDCBA38-7BB1-3D2D-F83E-4B6626DE13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AC549B9A-8B65-9C03-411A-B8278FD3E1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643467"/>
            <a:ext cx="10905067" cy="55668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C2210C72-87B2-3EF1-93AE-D04D2E1ACF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81A532E1-A6C3-93C1-EA87-0F81205D43C3}"/>
              </a:ext>
            </a:extLst>
          </p:cNvPr>
          <p:cNvSpPr txBox="1"/>
          <p:nvPr/>
        </p:nvSpPr>
        <p:spPr>
          <a:xfrm>
            <a:off x="762282" y="875976"/>
            <a:ext cx="10325264" cy="4520918"/>
          </a:xfrm>
          <a:prstGeom prst="rect">
            <a:avLst/>
          </a:prstGeom>
          <a:noFill/>
        </p:spPr>
        <p:txBody>
          <a:bodyPr wrap="square" lIns="91440" tIns="45720" rIns="91440" bIns="45720" rtlCol="0" anchor="t">
            <a:spAutoFit/>
          </a:bodyPr>
          <a:lstStyle/>
          <a:p>
            <a:pPr>
              <a:lnSpc>
                <a:spcPct val="115000"/>
              </a:lnSpc>
            </a:pPr>
            <a:r>
              <a:rPr lang="en-US" sz="2800" b="1" u="sng" dirty="0">
                <a:effectLst/>
                <a:latin typeface="Calibri" panose="020F0502020204030204" pitchFamily="34" charset="0"/>
                <a:ea typeface="Times New Roman" panose="02020603050405020304" pitchFamily="18" charset="0"/>
                <a:cs typeface="Times New Roman" panose="02020603050405020304" pitchFamily="18" charset="0"/>
              </a:rPr>
              <a:t>For one month in a university residence </a:t>
            </a:r>
          </a:p>
          <a:p>
            <a:pPr>
              <a:lnSpc>
                <a:spcPct val="115000"/>
              </a:lnSpc>
            </a:pPr>
            <a:r>
              <a:rPr lang="en-US" sz="2800" b="1" u="sng" dirty="0">
                <a:effectLst/>
                <a:latin typeface="Calibri" panose="020F0502020204030204" pitchFamily="34" charset="0"/>
                <a:ea typeface="Times New Roman" panose="02020603050405020304" pitchFamily="18" charset="0"/>
                <a:cs typeface="Times New Roman" panose="02020603050405020304" pitchFamily="18" charset="0"/>
              </a:rPr>
              <a:t>(around €</a:t>
            </a:r>
            <a:r>
              <a:rPr lang="en-US" sz="2800" b="1" u="sng" dirty="0">
                <a:latin typeface="Calibri" panose="020F0502020204030204" pitchFamily="34" charset="0"/>
                <a:ea typeface="Times New Roman" panose="02020603050405020304" pitchFamily="18" charset="0"/>
                <a:cs typeface="Times New Roman" panose="02020603050405020304" pitchFamily="18" charset="0"/>
              </a:rPr>
              <a:t>450</a:t>
            </a:r>
            <a:r>
              <a:rPr lang="en-US" sz="2800" b="1" u="sng" dirty="0">
                <a:effectLst/>
                <a:latin typeface="Calibri" panose="020F0502020204030204" pitchFamily="34" charset="0"/>
                <a:ea typeface="Times New Roman" panose="02020603050405020304" pitchFamily="18" charset="0"/>
                <a:cs typeface="Times New Roman" panose="02020603050405020304" pitchFamily="18" charset="0"/>
              </a:rPr>
              <a:t>/person</a:t>
            </a:r>
            <a:r>
              <a:rPr lang="en-US" sz="2800" b="1" u="sng" dirty="0">
                <a:latin typeface="Calibri" panose="020F0502020204030204" pitchFamily="34" charset="0"/>
                <a:ea typeface="Times New Roman" panose="02020603050405020304" pitchFamily="18" charset="0"/>
                <a:cs typeface="Times New Roman" panose="02020603050405020304" pitchFamily="18" charset="0"/>
              </a:rPr>
              <a:t>,  </a:t>
            </a:r>
            <a:r>
              <a:rPr lang="en-US" sz="2800" dirty="0">
                <a:effectLst/>
                <a:latin typeface="Calibri" panose="020F0502020204030204" pitchFamily="34" charset="0"/>
                <a:ea typeface="Times New Roman" panose="02020603050405020304" pitchFamily="18" charset="0"/>
                <a:cs typeface="Times New Roman" panose="02020603050405020304" pitchFamily="18" charset="0"/>
              </a:rPr>
              <a:t>Final price TBC) </a:t>
            </a:r>
          </a:p>
          <a:p>
            <a:pPr>
              <a:lnSpc>
                <a:spcPct val="115000"/>
              </a:lnSpc>
            </a:pPr>
            <a:r>
              <a:rPr lang="en-US" sz="2800" dirty="0">
                <a:effectLst/>
                <a:latin typeface="Calibri" panose="020F0502020204030204" pitchFamily="34" charset="0"/>
                <a:ea typeface="Times New Roman" panose="02020603050405020304" pitchFamily="18" charset="0"/>
                <a:cs typeface="Times New Roman" panose="02020603050405020304" pitchFamily="18" charset="0"/>
              </a:rPr>
              <a:t>+ optional breakfasts on working days around €70 </a:t>
            </a:r>
          </a:p>
          <a:p>
            <a:pPr>
              <a:lnSpc>
                <a:spcPct val="115000"/>
              </a:lnSpc>
            </a:pPr>
            <a:r>
              <a:rPr lang="en-US" sz="2800" dirty="0">
                <a:effectLst/>
                <a:latin typeface="Calibri" panose="020F0502020204030204" pitchFamily="34" charset="0"/>
                <a:ea typeface="Times New Roman" panose="02020603050405020304" pitchFamily="18" charset="0"/>
                <a:cs typeface="Times New Roman" panose="02020603050405020304" pitchFamily="18" charset="0"/>
              </a:rPr>
              <a:t>(price and possibility to be yet confirmed). </a:t>
            </a:r>
          </a:p>
          <a:p>
            <a:pPr>
              <a:lnSpc>
                <a:spcPct val="115000"/>
              </a:lnSpc>
            </a:pPr>
            <a:r>
              <a:rPr lang="en-US" sz="2800" dirty="0">
                <a:effectLst/>
                <a:latin typeface="Calibri" panose="020F0502020204030204" pitchFamily="34" charset="0"/>
                <a:ea typeface="Times New Roman" panose="02020603050405020304" pitchFamily="18" charset="0"/>
                <a:cs typeface="Times New Roman" panose="02020603050405020304" pitchFamily="18" charset="0"/>
              </a:rPr>
              <a:t>The application has to be made end of May 2025.</a:t>
            </a:r>
            <a:endParaRPr lang="en-HK" sz="2800" dirty="0">
              <a:effectLst/>
              <a:latin typeface="Times New Roman" panose="02020603050405020304" pitchFamily="18" charset="0"/>
              <a:ea typeface="Times New Roman" panose="02020603050405020304" pitchFamily="18" charset="0"/>
            </a:endParaRPr>
          </a:p>
          <a:p>
            <a:pPr marL="457200">
              <a:lnSpc>
                <a:spcPct val="115000"/>
              </a:lnSpc>
            </a:pPr>
            <a:r>
              <a:rPr lang="en-HK" sz="2800" b="1" dirty="0">
                <a:effectLst/>
                <a:latin typeface="Calibri" panose="020F0502020204030204" pitchFamily="34" charset="0"/>
                <a:ea typeface="Malgun Gothic" panose="020B0503020000020004" pitchFamily="34" charset="-127"/>
                <a:cs typeface="Times New Roman" panose="02020603050405020304" pitchFamily="18" charset="0"/>
              </a:rPr>
              <a:t>Document on lodging in Be</a:t>
            </a:r>
            <a:r>
              <a:rPr lang="en-GB" sz="2800" b="1" dirty="0" err="1">
                <a:effectLst/>
                <a:latin typeface="Calibri" panose="020F0502020204030204" pitchFamily="34" charset="0"/>
                <a:ea typeface="Malgun Gothic" panose="020B0503020000020004" pitchFamily="34" charset="-127"/>
                <a:cs typeface="Times New Roman" panose="02020603050405020304" pitchFamily="18" charset="0"/>
              </a:rPr>
              <a:t>sançon</a:t>
            </a:r>
            <a:r>
              <a:rPr lang="en-GB" sz="2800" b="1" dirty="0">
                <a:effectLst/>
                <a:latin typeface="Calibri" panose="020F0502020204030204" pitchFamily="34" charset="0"/>
                <a:ea typeface="Malgun Gothic" panose="020B0503020000020004" pitchFamily="34" charset="-127"/>
                <a:cs typeface="Times New Roman" panose="02020603050405020304" pitchFamily="18" charset="0"/>
              </a:rPr>
              <a:t>: </a:t>
            </a:r>
            <a:r>
              <a:rPr lang="en-GB"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hlinkClick r:id="rId3"/>
              </a:rPr>
              <a:t>Lodging_in_Besançon_2025.pdf</a:t>
            </a:r>
            <a:endParaRPr lang="en-GB"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457200">
              <a:lnSpc>
                <a:spcPct val="115000"/>
              </a:lnSpc>
            </a:pPr>
            <a:r>
              <a:rPr lang="en-GB" sz="2800" dirty="0">
                <a:effectLst/>
                <a:latin typeface="Times New Roman" panose="02020603050405020304" pitchFamily="18" charset="0"/>
                <a:ea typeface="Malgun Gothic" panose="020B0503020000020004" pitchFamily="34" charset="-127"/>
                <a:cs typeface="Times New Roman" panose="02020603050405020304" pitchFamily="18" charset="0"/>
              </a:rPr>
              <a:t>CLA accommodation webpage : </a:t>
            </a:r>
            <a:r>
              <a:rPr lang="fr-FR" sz="2800" dirty="0">
                <a:hlinkClick r:id="rId4"/>
              </a:rPr>
              <a:t>Accommodation - Centre de linguistique appliquée</a:t>
            </a:r>
            <a:endParaRPr lang="en-HK" sz="2800" dirty="0">
              <a:effectLst/>
              <a:latin typeface="Calibri" panose="020F0502020204030204" pitchFamily="34" charset="0"/>
              <a:ea typeface="Malgun Gothic" panose="020B0503020000020004" pitchFamily="34" charset="-127"/>
              <a:cs typeface="Times New Roman" panose="02020603050405020304" pitchFamily="18" charset="0"/>
            </a:endParaRPr>
          </a:p>
        </p:txBody>
      </p:sp>
      <p:pic>
        <p:nvPicPr>
          <p:cNvPr id="3" name="Picture 2" descr="A blue sign with white text&#10;&#10;Description automatically generated">
            <a:extLst>
              <a:ext uri="{FF2B5EF4-FFF2-40B4-BE49-F238E27FC236}">
                <a16:creationId xmlns:a16="http://schemas.microsoft.com/office/drawing/2014/main" id="{72584FFF-6EDA-C070-A2C1-072471FBD9D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3" b="1742"/>
          <a:stretch/>
        </p:blipFill>
        <p:spPr>
          <a:xfrm>
            <a:off x="8859078" y="904090"/>
            <a:ext cx="2357864" cy="2152572"/>
          </a:xfrm>
          <a:prstGeom prst="rect">
            <a:avLst/>
          </a:prstGeom>
        </p:spPr>
      </p:pic>
      <p:sp>
        <p:nvSpPr>
          <p:cNvPr id="4" name="TextBox 3">
            <a:extLst>
              <a:ext uri="{FF2B5EF4-FFF2-40B4-BE49-F238E27FC236}">
                <a16:creationId xmlns:a16="http://schemas.microsoft.com/office/drawing/2014/main" id="{EAEE3852-BFCE-1179-68D5-9DA71F6B97C1}"/>
              </a:ext>
            </a:extLst>
          </p:cNvPr>
          <p:cNvSpPr txBox="1"/>
          <p:nvPr/>
        </p:nvSpPr>
        <p:spPr>
          <a:xfrm>
            <a:off x="6245525" y="1935"/>
            <a:ext cx="5946475" cy="867930"/>
          </a:xfrm>
          <a:prstGeom prst="rect">
            <a:avLst/>
          </a:prstGeom>
          <a:solidFill>
            <a:schemeClr val="bg1">
              <a:lumMod val="95000"/>
            </a:schemeClr>
          </a:solidFill>
          <a:ln>
            <a:solidFill>
              <a:srgbClr val="C00000"/>
            </a:solidFill>
          </a:ln>
        </p:spPr>
        <p:txBody>
          <a:bodyPr wrap="square" rtlCol="0">
            <a:spAutoFit/>
          </a:bodyPr>
          <a:lstStyle/>
          <a:p>
            <a:pPr defTabSz="480060">
              <a:spcAft>
                <a:spcPts val="600"/>
              </a:spcAft>
            </a:pPr>
            <a:r>
              <a:rPr lang="en-US" sz="5040" dirty="0">
                <a:solidFill>
                  <a:srgbClr val="C00000"/>
                </a:solidFill>
              </a:rPr>
              <a:t>Price - </a:t>
            </a:r>
            <a:r>
              <a:rPr lang="en-US" sz="5040" dirty="0" err="1">
                <a:solidFill>
                  <a:srgbClr val="C00000"/>
                </a:solidFill>
              </a:rPr>
              <a:t>Accomodation</a:t>
            </a:r>
            <a:endParaRPr lang="en-US" sz="5040" kern="1200" dirty="0">
              <a:solidFill>
                <a:srgbClr val="C00000"/>
              </a:solidFill>
              <a:latin typeface="+mn-lt"/>
              <a:ea typeface="+mn-ea"/>
              <a:cs typeface="+mn-cs"/>
            </a:endParaRPr>
          </a:p>
        </p:txBody>
      </p:sp>
    </p:spTree>
    <p:extLst>
      <p:ext uri="{BB962C8B-B14F-4D97-AF65-F5344CB8AC3E}">
        <p14:creationId xmlns:p14="http://schemas.microsoft.com/office/powerpoint/2010/main" val="9572656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a:extLst>
            <a:ext uri="{FF2B5EF4-FFF2-40B4-BE49-F238E27FC236}">
              <a16:creationId xmlns:a16="http://schemas.microsoft.com/office/drawing/2014/main" id="{C13FCB64-1668-25DF-B639-A3115BB80046}"/>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5AB4C30F-5DB1-9E65-7CBD-5A47DA70CB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12" name="Picture 11">
            <a:extLst>
              <a:ext uri="{FF2B5EF4-FFF2-40B4-BE49-F238E27FC236}">
                <a16:creationId xmlns:a16="http://schemas.microsoft.com/office/drawing/2014/main" id="{690E0652-9E3D-992C-6E15-B13EB7C5575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4" name="Straight Connector 13">
            <a:extLst>
              <a:ext uri="{FF2B5EF4-FFF2-40B4-BE49-F238E27FC236}">
                <a16:creationId xmlns:a16="http://schemas.microsoft.com/office/drawing/2014/main" id="{F7EAC938-9340-60E0-1074-DC7A11CCCF7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CE1317E8-839F-17FB-1F69-F46D24FD50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71CE8AEE-32AB-8494-D0C3-284FA90199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643467"/>
            <a:ext cx="10905067" cy="55668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809744CB-C8DE-E514-8EEC-EB8BD5CABC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B600617D-8460-C37A-69C4-284A253A8CD9}"/>
              </a:ext>
            </a:extLst>
          </p:cNvPr>
          <p:cNvSpPr txBox="1"/>
          <p:nvPr/>
        </p:nvSpPr>
        <p:spPr>
          <a:xfrm>
            <a:off x="812597" y="1158623"/>
            <a:ext cx="10325264" cy="3367076"/>
          </a:xfrm>
          <a:prstGeom prst="rect">
            <a:avLst/>
          </a:prstGeom>
          <a:noFill/>
        </p:spPr>
        <p:txBody>
          <a:bodyPr wrap="square" lIns="91440" tIns="45720" rIns="91440" bIns="45720" rtlCol="0" anchor="t">
            <a:spAutoFit/>
          </a:bodyPr>
          <a:lstStyle/>
          <a:p>
            <a:pPr>
              <a:lnSpc>
                <a:spcPct val="115000"/>
              </a:lnSpc>
            </a:pPr>
            <a:r>
              <a:rPr lang="en-US" sz="2800" b="1" dirty="0">
                <a:effectLst/>
                <a:latin typeface="Calibri" panose="020F0502020204030204" pitchFamily="34" charset="0"/>
                <a:ea typeface="Times New Roman" panose="02020603050405020304" pitchFamily="18" charset="0"/>
                <a:cs typeface="Times New Roman" panose="02020603050405020304" pitchFamily="18" charset="0"/>
              </a:rPr>
              <a:t>For any information needed on accommodation </a:t>
            </a:r>
          </a:p>
          <a:p>
            <a:pPr>
              <a:lnSpc>
                <a:spcPct val="115000"/>
              </a:lnSpc>
            </a:pPr>
            <a:r>
              <a:rPr lang="en-US" sz="2800" b="1" dirty="0">
                <a:effectLst/>
                <a:latin typeface="Calibri" panose="020F0502020204030204" pitchFamily="34" charset="0"/>
                <a:ea typeface="Times New Roman" panose="02020603050405020304" pitchFamily="18" charset="0"/>
                <a:cs typeface="Times New Roman" panose="02020603050405020304" pitchFamily="18" charset="0"/>
              </a:rPr>
              <a:t>and for more information, </a:t>
            </a:r>
          </a:p>
          <a:p>
            <a:pPr>
              <a:lnSpc>
                <a:spcPct val="115000"/>
              </a:lnSpc>
            </a:pPr>
            <a:r>
              <a:rPr lang="en-US" sz="2800" b="1" dirty="0">
                <a:effectLst/>
                <a:latin typeface="Calibri" panose="020F0502020204030204" pitchFamily="34" charset="0"/>
                <a:ea typeface="Times New Roman" panose="02020603050405020304" pitchFamily="18" charset="0"/>
                <a:cs typeface="Times New Roman" panose="02020603050405020304" pitchFamily="18" charset="0"/>
              </a:rPr>
              <a:t>please contact directly Mme. </a:t>
            </a:r>
            <a:r>
              <a:rPr lang="en-US" sz="2800" b="1" dirty="0" err="1">
                <a:effectLst/>
                <a:latin typeface="Calibri" panose="020F0502020204030204" pitchFamily="34" charset="0"/>
                <a:ea typeface="Times New Roman" panose="02020603050405020304" pitchFamily="18" charset="0"/>
                <a:cs typeface="Times New Roman" panose="02020603050405020304" pitchFamily="18" charset="0"/>
              </a:rPr>
              <a:t>Maryline</a:t>
            </a:r>
            <a:r>
              <a:rPr lang="en-US" sz="2800" b="1" dirty="0">
                <a:effectLst/>
                <a:latin typeface="Calibri" panose="020F0502020204030204" pitchFamily="34" charset="0"/>
                <a:ea typeface="Times New Roman" panose="02020603050405020304" pitchFamily="18" charset="0"/>
                <a:cs typeface="Times New Roman" panose="02020603050405020304" pitchFamily="18" charset="0"/>
              </a:rPr>
              <a:t> SAVONET:</a:t>
            </a:r>
            <a:r>
              <a:rPr lang="en-US" sz="28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2800" u="sng" dirty="0">
                <a:solidFill>
                  <a:srgbClr val="0000FF"/>
                </a:solidFill>
                <a:effectLst/>
                <a:latin typeface="Calibri" panose="020F0502020204030204" pitchFamily="34" charset="0"/>
                <a:ea typeface="Times New Roman" panose="02020603050405020304" pitchFamily="18" charset="0"/>
                <a:cs typeface="Times New Roman" panose="02020603050405020304" pitchFamily="18" charset="0"/>
                <a:hlinkClick r:id="rId3"/>
              </a:rPr>
              <a:t>maryline.savonet@univ-fcomte.fr</a:t>
            </a:r>
            <a:r>
              <a:rPr lang="en-US" sz="2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HK" sz="2800" dirty="0">
              <a:effectLst/>
              <a:latin typeface="Times New Roman" panose="02020603050405020304" pitchFamily="18" charset="0"/>
              <a:ea typeface="Times New Roman" panose="02020603050405020304" pitchFamily="18" charset="0"/>
            </a:endParaRPr>
          </a:p>
          <a:p>
            <a:endParaRPr lang="en-HK" sz="2800" b="1" dirty="0">
              <a:effectLst/>
              <a:latin typeface="Calibri" panose="020F0502020204030204" pitchFamily="34" charset="0"/>
              <a:ea typeface="Times New Roman" panose="02020603050405020304" pitchFamily="18" charset="0"/>
              <a:cs typeface="Times New Roman" panose="02020603050405020304" pitchFamily="18" charset="0"/>
            </a:endParaRPr>
          </a:p>
          <a:p>
            <a:r>
              <a:rPr lang="en-HK" sz="2800" b="1" dirty="0">
                <a:effectLst/>
                <a:latin typeface="Calibri" panose="020F0502020204030204" pitchFamily="34" charset="0"/>
                <a:ea typeface="Times New Roman" panose="02020603050405020304" pitchFamily="18" charset="0"/>
                <a:cs typeface="Times New Roman" panose="02020603050405020304" pitchFamily="18" charset="0"/>
              </a:rPr>
              <a:t>Please check here about the possibilities of accommodation: </a:t>
            </a:r>
            <a:r>
              <a:rPr lang="en-GB" sz="2800" b="1" u="sng" dirty="0">
                <a:solidFill>
                  <a:srgbClr val="0000FF"/>
                </a:solidFill>
                <a:effectLst/>
                <a:latin typeface="Calibri" panose="020F0502020204030204" pitchFamily="34" charset="0"/>
                <a:ea typeface="Times New Roman" panose="02020603050405020304" pitchFamily="18" charset="0"/>
                <a:cs typeface="Times New Roman" panose="02020603050405020304" pitchFamily="18" charset="0"/>
                <a:hlinkClick r:id="rId4"/>
              </a:rPr>
              <a:t>https://cla.univ-fcomte.fr/logement/famille-daccueil/</a:t>
            </a:r>
            <a:r>
              <a:rPr lang="en-HK" sz="2800" dirty="0">
                <a:effectLst/>
              </a:rPr>
              <a:t> </a:t>
            </a:r>
            <a:endParaRPr lang="en-US" sz="2800" b="1" dirty="0"/>
          </a:p>
        </p:txBody>
      </p:sp>
      <p:pic>
        <p:nvPicPr>
          <p:cNvPr id="3" name="Picture 2" descr="A blue sign with white text&#10;&#10;Description automatically generated">
            <a:extLst>
              <a:ext uri="{FF2B5EF4-FFF2-40B4-BE49-F238E27FC236}">
                <a16:creationId xmlns:a16="http://schemas.microsoft.com/office/drawing/2014/main" id="{71F167A3-A0C9-1B8C-1596-A12EE0E58C9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3" b="1742"/>
          <a:stretch/>
        </p:blipFill>
        <p:spPr>
          <a:xfrm>
            <a:off x="8859078" y="904090"/>
            <a:ext cx="2357864" cy="2152572"/>
          </a:xfrm>
          <a:prstGeom prst="rect">
            <a:avLst/>
          </a:prstGeom>
        </p:spPr>
      </p:pic>
      <p:sp>
        <p:nvSpPr>
          <p:cNvPr id="4" name="TextBox 3">
            <a:extLst>
              <a:ext uri="{FF2B5EF4-FFF2-40B4-BE49-F238E27FC236}">
                <a16:creationId xmlns:a16="http://schemas.microsoft.com/office/drawing/2014/main" id="{4B459638-61D4-30C2-B6C0-2E75D4997795}"/>
              </a:ext>
            </a:extLst>
          </p:cNvPr>
          <p:cNvSpPr txBox="1"/>
          <p:nvPr/>
        </p:nvSpPr>
        <p:spPr>
          <a:xfrm>
            <a:off x="6245525" y="1935"/>
            <a:ext cx="5946475" cy="867930"/>
          </a:xfrm>
          <a:prstGeom prst="rect">
            <a:avLst/>
          </a:prstGeom>
          <a:solidFill>
            <a:schemeClr val="bg1">
              <a:lumMod val="95000"/>
            </a:schemeClr>
          </a:solidFill>
          <a:ln>
            <a:solidFill>
              <a:srgbClr val="C00000"/>
            </a:solidFill>
          </a:ln>
        </p:spPr>
        <p:txBody>
          <a:bodyPr wrap="square" rtlCol="0">
            <a:spAutoFit/>
          </a:bodyPr>
          <a:lstStyle/>
          <a:p>
            <a:pPr defTabSz="480060">
              <a:spcAft>
                <a:spcPts val="600"/>
              </a:spcAft>
            </a:pPr>
            <a:r>
              <a:rPr lang="en-US" sz="5040" dirty="0">
                <a:solidFill>
                  <a:srgbClr val="C00000"/>
                </a:solidFill>
              </a:rPr>
              <a:t>Price - </a:t>
            </a:r>
            <a:r>
              <a:rPr lang="en-US" sz="5040" dirty="0" err="1">
                <a:solidFill>
                  <a:srgbClr val="C00000"/>
                </a:solidFill>
              </a:rPr>
              <a:t>Accomodation</a:t>
            </a:r>
            <a:endParaRPr lang="en-US" sz="5040" kern="1200" dirty="0">
              <a:solidFill>
                <a:srgbClr val="C00000"/>
              </a:solidFill>
              <a:latin typeface="+mn-lt"/>
              <a:ea typeface="+mn-ea"/>
              <a:cs typeface="+mn-cs"/>
            </a:endParaRPr>
          </a:p>
        </p:txBody>
      </p:sp>
    </p:spTree>
    <p:extLst>
      <p:ext uri="{BB962C8B-B14F-4D97-AF65-F5344CB8AC3E}">
        <p14:creationId xmlns:p14="http://schemas.microsoft.com/office/powerpoint/2010/main" val="294286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a:extLst>
            <a:ext uri="{FF2B5EF4-FFF2-40B4-BE49-F238E27FC236}">
              <a16:creationId xmlns:a16="http://schemas.microsoft.com/office/drawing/2014/main" id="{7A3913C9-E703-36A5-081B-6CB1AAD417E1}"/>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B0F310AD-0FD0-88DA-C0BA-50FA453869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12" name="Picture 11">
            <a:extLst>
              <a:ext uri="{FF2B5EF4-FFF2-40B4-BE49-F238E27FC236}">
                <a16:creationId xmlns:a16="http://schemas.microsoft.com/office/drawing/2014/main" id="{B1C60EAD-F409-8C70-847A-B0B51A64A93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4" name="Straight Connector 13">
            <a:extLst>
              <a:ext uri="{FF2B5EF4-FFF2-40B4-BE49-F238E27FC236}">
                <a16:creationId xmlns:a16="http://schemas.microsoft.com/office/drawing/2014/main" id="{39B0B271-5188-0E41-BC64-B14665A045A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1C8BF6DC-FACC-6D58-50D1-1E24F44CF4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A227E42F-0C2F-DDD8-4342-44C431EA24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643467"/>
            <a:ext cx="10905067" cy="55668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D52157EF-7599-2B35-8C20-4E5B4B600F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1551F29C-F42A-8737-9DCC-423E183D6DA4}"/>
              </a:ext>
            </a:extLst>
          </p:cNvPr>
          <p:cNvSpPr txBox="1"/>
          <p:nvPr/>
        </p:nvSpPr>
        <p:spPr>
          <a:xfrm>
            <a:off x="1128098" y="2990660"/>
            <a:ext cx="8989521" cy="2683812"/>
          </a:xfrm>
          <a:prstGeom prst="rect">
            <a:avLst/>
          </a:prstGeom>
          <a:noFill/>
        </p:spPr>
        <p:txBody>
          <a:bodyPr wrap="square" rtlCol="0">
            <a:spAutoFit/>
          </a:bodyPr>
          <a:lstStyle/>
          <a:p>
            <a:pPr marL="314325" indent="-314325" defTabSz="502920">
              <a:spcAft>
                <a:spcPts val="600"/>
              </a:spcAft>
              <a:buFont typeface="Arial" panose="020B0604020202020204" pitchFamily="34" charset="0"/>
              <a:buChar char="•"/>
            </a:pPr>
            <a:r>
              <a:rPr lang="en-US" sz="5280" kern="1200" dirty="0" err="1">
                <a:latin typeface="+mn-lt"/>
                <a:ea typeface="+mn-ea"/>
                <a:cs typeface="+mn-cs"/>
              </a:rPr>
              <a:t>Programme</a:t>
            </a:r>
            <a:endParaRPr lang="en-US" sz="5280" kern="1200" dirty="0">
              <a:latin typeface="+mn-lt"/>
              <a:ea typeface="+mn-ea"/>
              <a:cs typeface="+mn-cs"/>
            </a:endParaRPr>
          </a:p>
          <a:p>
            <a:pPr marL="314325" indent="-314325" defTabSz="502920">
              <a:spcAft>
                <a:spcPts val="600"/>
              </a:spcAft>
              <a:buFont typeface="Arial" panose="020B0604020202020204" pitchFamily="34" charset="0"/>
              <a:buChar char="•"/>
            </a:pPr>
            <a:r>
              <a:rPr lang="en-US" sz="5280" kern="1200" dirty="0">
                <a:latin typeface="+mn-lt"/>
                <a:ea typeface="+mn-ea"/>
                <a:cs typeface="+mn-cs"/>
              </a:rPr>
              <a:t>Price</a:t>
            </a:r>
          </a:p>
          <a:p>
            <a:pPr marL="314325" indent="-314325" defTabSz="502920">
              <a:spcAft>
                <a:spcPts val="600"/>
              </a:spcAft>
              <a:buFont typeface="Arial" panose="020B0604020202020204" pitchFamily="34" charset="0"/>
              <a:buChar char="•"/>
            </a:pPr>
            <a:r>
              <a:rPr lang="en-US" sz="5280" kern="1200" dirty="0">
                <a:solidFill>
                  <a:srgbClr val="C00000"/>
                </a:solidFill>
                <a:latin typeface="+mn-lt"/>
                <a:ea typeface="+mn-ea"/>
                <a:cs typeface="+mn-cs"/>
              </a:rPr>
              <a:t>Enrolment &amp; payment</a:t>
            </a:r>
            <a:endParaRPr lang="en-US" sz="4800" dirty="0">
              <a:solidFill>
                <a:srgbClr val="C00000"/>
              </a:solidFill>
            </a:endParaRPr>
          </a:p>
        </p:txBody>
      </p:sp>
      <p:pic>
        <p:nvPicPr>
          <p:cNvPr id="3" name="Picture 2" descr="A blue sign with white text&#10;&#10;Description automatically generated">
            <a:extLst>
              <a:ext uri="{FF2B5EF4-FFF2-40B4-BE49-F238E27FC236}">
                <a16:creationId xmlns:a16="http://schemas.microsoft.com/office/drawing/2014/main" id="{B6A13ADA-3E09-8F2C-376E-BE3AF9EEBB6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3" b="1742"/>
          <a:stretch/>
        </p:blipFill>
        <p:spPr>
          <a:xfrm>
            <a:off x="8859078" y="904090"/>
            <a:ext cx="2357864" cy="2152572"/>
          </a:xfrm>
          <a:prstGeom prst="rect">
            <a:avLst/>
          </a:prstGeom>
        </p:spPr>
      </p:pic>
    </p:spTree>
    <p:extLst>
      <p:ext uri="{BB962C8B-B14F-4D97-AF65-F5344CB8AC3E}">
        <p14:creationId xmlns:p14="http://schemas.microsoft.com/office/powerpoint/2010/main" val="16334429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a:extLst>
            <a:ext uri="{FF2B5EF4-FFF2-40B4-BE49-F238E27FC236}">
              <a16:creationId xmlns:a16="http://schemas.microsoft.com/office/drawing/2014/main" id="{CE42ECAA-925E-93F3-0E17-3170B97FFAC0}"/>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34F24DA4-9E6A-8157-EAFB-9147BC7AFF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12" name="Picture 11">
            <a:extLst>
              <a:ext uri="{FF2B5EF4-FFF2-40B4-BE49-F238E27FC236}">
                <a16:creationId xmlns:a16="http://schemas.microsoft.com/office/drawing/2014/main" id="{EAC8D3BD-F0C6-47DE-D3D8-09E3C6627F3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4" name="Straight Connector 13">
            <a:extLst>
              <a:ext uri="{FF2B5EF4-FFF2-40B4-BE49-F238E27FC236}">
                <a16:creationId xmlns:a16="http://schemas.microsoft.com/office/drawing/2014/main" id="{12BE9B9A-B80D-C67F-34D3-641386DD8CD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76F55E11-32F1-DCE3-7ACC-5563676B68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25CFFC0F-81F2-0664-6D4B-E22BF85CB6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643467"/>
            <a:ext cx="10905067" cy="55668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F4B426D9-EE7E-7418-285E-2925721DB3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lue sign with white text&#10;&#10;Description automatically generated">
            <a:extLst>
              <a:ext uri="{FF2B5EF4-FFF2-40B4-BE49-F238E27FC236}">
                <a16:creationId xmlns:a16="http://schemas.microsoft.com/office/drawing/2014/main" id="{6F615C89-2A88-B2D1-75A7-7BE3ECFF490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3" b="1742"/>
          <a:stretch/>
        </p:blipFill>
        <p:spPr>
          <a:xfrm>
            <a:off x="9024874" y="861304"/>
            <a:ext cx="2357864" cy="2152572"/>
          </a:xfrm>
          <a:prstGeom prst="rect">
            <a:avLst/>
          </a:prstGeom>
        </p:spPr>
      </p:pic>
      <p:sp>
        <p:nvSpPr>
          <p:cNvPr id="4" name="TextBox 3">
            <a:extLst>
              <a:ext uri="{FF2B5EF4-FFF2-40B4-BE49-F238E27FC236}">
                <a16:creationId xmlns:a16="http://schemas.microsoft.com/office/drawing/2014/main" id="{07CEFCAE-6B48-6835-A93B-68E894333573}"/>
              </a:ext>
            </a:extLst>
          </p:cNvPr>
          <p:cNvSpPr txBox="1"/>
          <p:nvPr/>
        </p:nvSpPr>
        <p:spPr>
          <a:xfrm>
            <a:off x="1732154" y="2318120"/>
            <a:ext cx="7292720" cy="1754326"/>
          </a:xfrm>
          <a:prstGeom prst="rect">
            <a:avLst/>
          </a:prstGeom>
          <a:noFill/>
        </p:spPr>
        <p:txBody>
          <a:bodyPr wrap="square" rtlCol="0">
            <a:spAutoFit/>
          </a:bodyPr>
          <a:lstStyle/>
          <a:p>
            <a:r>
              <a:rPr lang="en-US" sz="3600" dirty="0"/>
              <a:t>You Must </a:t>
            </a:r>
            <a:r>
              <a:rPr lang="en-US" sz="3600" dirty="0" err="1"/>
              <a:t>enrol</a:t>
            </a:r>
            <a:r>
              <a:rPr lang="en-US" sz="3600" dirty="0"/>
              <a:t> both with the CLA in </a:t>
            </a:r>
            <a:r>
              <a:rPr lang="en-US" sz="3600" dirty="0" err="1"/>
              <a:t>Besançon</a:t>
            </a:r>
            <a:r>
              <a:rPr lang="en-US" sz="3600" dirty="0"/>
              <a:t> </a:t>
            </a:r>
            <a:r>
              <a:rPr lang="en-US" sz="3600" b="1" u="sng" dirty="0"/>
              <a:t>AND</a:t>
            </a:r>
            <a:r>
              <a:rPr lang="en-US" sz="3600" dirty="0"/>
              <a:t> the Linguistics and Modern Languages Department!</a:t>
            </a:r>
          </a:p>
        </p:txBody>
      </p:sp>
      <p:sp>
        <p:nvSpPr>
          <p:cNvPr id="2" name="TextBox 1">
            <a:extLst>
              <a:ext uri="{FF2B5EF4-FFF2-40B4-BE49-F238E27FC236}">
                <a16:creationId xmlns:a16="http://schemas.microsoft.com/office/drawing/2014/main" id="{FA794F63-6A71-F268-0C34-F4307DAC5C57}"/>
              </a:ext>
            </a:extLst>
          </p:cNvPr>
          <p:cNvSpPr txBox="1"/>
          <p:nvPr/>
        </p:nvSpPr>
        <p:spPr>
          <a:xfrm>
            <a:off x="6245525" y="1935"/>
            <a:ext cx="5946475" cy="867930"/>
          </a:xfrm>
          <a:prstGeom prst="rect">
            <a:avLst/>
          </a:prstGeom>
          <a:solidFill>
            <a:schemeClr val="bg1">
              <a:lumMod val="95000"/>
            </a:schemeClr>
          </a:solidFill>
          <a:ln>
            <a:solidFill>
              <a:srgbClr val="C00000"/>
            </a:solidFill>
          </a:ln>
        </p:spPr>
        <p:txBody>
          <a:bodyPr wrap="square" rtlCol="0">
            <a:spAutoFit/>
          </a:bodyPr>
          <a:lstStyle/>
          <a:p>
            <a:pPr defTabSz="480060">
              <a:spcAft>
                <a:spcPts val="600"/>
              </a:spcAft>
            </a:pPr>
            <a:r>
              <a:rPr lang="en-US" sz="5040" dirty="0">
                <a:solidFill>
                  <a:srgbClr val="C00000"/>
                </a:solidFill>
              </a:rPr>
              <a:t>Enrolment &amp; Payment</a:t>
            </a:r>
            <a:endParaRPr lang="en-US" sz="5040" kern="1200" dirty="0">
              <a:solidFill>
                <a:srgbClr val="C00000"/>
              </a:solidFill>
              <a:latin typeface="+mn-lt"/>
              <a:ea typeface="+mn-ea"/>
              <a:cs typeface="+mn-cs"/>
            </a:endParaRPr>
          </a:p>
        </p:txBody>
      </p:sp>
    </p:spTree>
    <p:extLst>
      <p:ext uri="{BB962C8B-B14F-4D97-AF65-F5344CB8AC3E}">
        <p14:creationId xmlns:p14="http://schemas.microsoft.com/office/powerpoint/2010/main" val="3283444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a:extLst>
            <a:ext uri="{FF2B5EF4-FFF2-40B4-BE49-F238E27FC236}">
              <a16:creationId xmlns:a16="http://schemas.microsoft.com/office/drawing/2014/main" id="{F471D0CF-7236-9321-935D-44B96B42C10B}"/>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79D51709-748A-6D22-2E28-30682838AF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12" name="Picture 11">
            <a:extLst>
              <a:ext uri="{FF2B5EF4-FFF2-40B4-BE49-F238E27FC236}">
                <a16:creationId xmlns:a16="http://schemas.microsoft.com/office/drawing/2014/main" id="{F3804840-94A9-0E78-F0DC-B8D6E1CC639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4" name="Straight Connector 13">
            <a:extLst>
              <a:ext uri="{FF2B5EF4-FFF2-40B4-BE49-F238E27FC236}">
                <a16:creationId xmlns:a16="http://schemas.microsoft.com/office/drawing/2014/main" id="{6FD43235-8E8E-8AE9-CC80-C925C053098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CF966F06-B1DF-ADA7-03F3-F37B2195A6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1182C0C-8A94-6235-C0E5-10EF2DBC26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643467"/>
            <a:ext cx="10905067" cy="55668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DB1712CA-3D43-8748-D01B-B60EB50B05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BF812F4D-8525-765C-042E-B6E9092CB295}"/>
              </a:ext>
            </a:extLst>
          </p:cNvPr>
          <p:cNvSpPr txBox="1"/>
          <p:nvPr/>
        </p:nvSpPr>
        <p:spPr>
          <a:xfrm>
            <a:off x="891678" y="954368"/>
            <a:ext cx="10656855" cy="4737515"/>
          </a:xfrm>
          <a:prstGeom prst="rect">
            <a:avLst/>
          </a:prstGeom>
          <a:noFill/>
        </p:spPr>
        <p:txBody>
          <a:bodyPr wrap="square" lIns="91440" tIns="45720" rIns="91440" bIns="45720" rtlCol="0" anchor="t">
            <a:spAutoFit/>
          </a:bodyPr>
          <a:lstStyle/>
          <a:p>
            <a:pPr>
              <a:lnSpc>
                <a:spcPct val="115000"/>
              </a:lnSpc>
            </a:pPr>
            <a:r>
              <a:rPr lang="en-HK" sz="2400" b="1" cap="small" dirty="0">
                <a:effectLst/>
                <a:latin typeface="Calibri" panose="020F0502020204030204" pitchFamily="34" charset="0"/>
                <a:ea typeface="Times New Roman" panose="02020603050405020304" pitchFamily="18" charset="0"/>
                <a:cs typeface="Times New Roman" panose="02020603050405020304" pitchFamily="18" charset="0"/>
              </a:rPr>
              <a:t>Enrolment and Payment</a:t>
            </a:r>
            <a:r>
              <a:rPr lang="en-HK" sz="2400" b="1" dirty="0">
                <a:effectLst/>
                <a:latin typeface="Calibri" panose="020F0502020204030204" pitchFamily="34" charset="0"/>
                <a:ea typeface="Times New Roman" panose="02020603050405020304" pitchFamily="18" charset="0"/>
                <a:cs typeface="Times New Roman" panose="02020603050405020304" pitchFamily="18" charset="0"/>
              </a:rPr>
              <a:t>.  </a:t>
            </a:r>
            <a:r>
              <a:rPr lang="en-HK" sz="2400" dirty="0">
                <a:effectLst/>
                <a:latin typeface="Calibri" panose="020F0502020204030204" pitchFamily="34" charset="0"/>
                <a:ea typeface="Times New Roman" panose="02020603050405020304" pitchFamily="18" charset="0"/>
                <a:cs typeface="Times New Roman" panose="02020603050405020304" pitchFamily="18" charset="0"/>
              </a:rPr>
              <a:t>Procedure: </a:t>
            </a:r>
            <a:endParaRPr lang="en-HK" sz="2400" dirty="0">
              <a:effectLst/>
              <a:latin typeface="Times New Roman" panose="02020603050405020304" pitchFamily="18" charset="0"/>
              <a:ea typeface="Times New Roman" panose="02020603050405020304" pitchFamily="18" charset="0"/>
            </a:endParaRPr>
          </a:p>
          <a:p>
            <a:pPr marL="342900" lvl="0" indent="-342900">
              <a:lnSpc>
                <a:spcPct val="115000"/>
              </a:lnSpc>
              <a:buFont typeface="+mj-lt"/>
              <a:buAutoNum type="alphaUcPeriod"/>
            </a:pPr>
            <a:r>
              <a:rPr lang="en-HK" sz="2400" b="1" u="sng" dirty="0">
                <a:solidFill>
                  <a:srgbClr val="00B0F0"/>
                </a:solidFill>
                <a:effectLst/>
                <a:latin typeface="Calibri" panose="020F0502020204030204" pitchFamily="34" charset="0"/>
                <a:ea typeface="Malgun Gothic" panose="020B0503020000020004" pitchFamily="34" charset="-127"/>
                <a:cs typeface="Times New Roman" panose="02020603050405020304" pitchFamily="18" charset="0"/>
              </a:rPr>
              <a:t>With the CLA </a:t>
            </a:r>
            <a:r>
              <a:rPr lang="en-HK" sz="2400" u="sng" dirty="0">
                <a:effectLst/>
                <a:latin typeface="Calibri" panose="020F0502020204030204" pitchFamily="34" charset="0"/>
                <a:ea typeface="Malgun Gothic" panose="020B0503020000020004" pitchFamily="34" charset="-127"/>
                <a:cs typeface="Times New Roman" panose="02020603050405020304" pitchFamily="18" charset="0"/>
              </a:rPr>
              <a:t>:</a:t>
            </a:r>
            <a:r>
              <a:rPr lang="en-HK" sz="2400" dirty="0">
                <a:effectLst/>
                <a:latin typeface="Calibri" panose="020F0502020204030204" pitchFamily="34" charset="0"/>
                <a:ea typeface="Malgun Gothic" panose="020B0503020000020004" pitchFamily="34" charset="-127"/>
                <a:cs typeface="Times New Roman" panose="02020603050405020304" pitchFamily="18" charset="0"/>
              </a:rPr>
              <a:t> when choosing the course and paying, </a:t>
            </a:r>
          </a:p>
          <a:p>
            <a:pPr lvl="0">
              <a:lnSpc>
                <a:spcPct val="115000"/>
              </a:lnSpc>
            </a:pPr>
            <a:r>
              <a:rPr lang="en-HK" sz="2400" dirty="0">
                <a:effectLst/>
                <a:latin typeface="Calibri" panose="020F0502020204030204" pitchFamily="34" charset="0"/>
                <a:ea typeface="Malgun Gothic" panose="020B0503020000020004" pitchFamily="34" charset="-127"/>
                <a:cs typeface="Times New Roman" panose="02020603050405020304" pitchFamily="18" charset="0"/>
              </a:rPr>
              <a:t>the students need to create a personal account on the websit</a:t>
            </a:r>
            <a:r>
              <a:rPr lang="en-HK" sz="2400" dirty="0">
                <a:latin typeface="Calibri" panose="020F0502020204030204" pitchFamily="34" charset="0"/>
                <a:ea typeface="Malgun Gothic" panose="020B0503020000020004" pitchFamily="34" charset="-127"/>
                <a:cs typeface="Times New Roman" panose="02020603050405020304" pitchFamily="18" charset="0"/>
              </a:rPr>
              <a:t>e.</a:t>
            </a:r>
            <a:r>
              <a:rPr lang="en-HK" sz="2400" dirty="0">
                <a:effectLst/>
                <a:latin typeface="Calibri" panose="020F0502020204030204" pitchFamily="34" charset="0"/>
                <a:ea typeface="Malgun Gothic" panose="020B0503020000020004" pitchFamily="34" charset="-127"/>
                <a:cs typeface="Times New Roman" panose="02020603050405020304" pitchFamily="18" charset="0"/>
              </a:rPr>
              <a:t> </a:t>
            </a:r>
          </a:p>
          <a:p>
            <a:pPr lvl="0">
              <a:lnSpc>
                <a:spcPct val="115000"/>
              </a:lnSpc>
            </a:pPr>
            <a:r>
              <a:rPr lang="en-GB" sz="2400" u="sng" dirty="0">
                <a:solidFill>
                  <a:srgbClr val="0000FF"/>
                </a:solidFill>
                <a:effectLst/>
                <a:latin typeface="Calibri" panose="020F0502020204030204" pitchFamily="34" charset="0"/>
                <a:ea typeface="Times New Roman" panose="02020603050405020304" pitchFamily="18" charset="0"/>
                <a:cs typeface="Times New Roman" panose="02020603050405020304" pitchFamily="18" charset="0"/>
                <a:hlinkClick r:id="rId3"/>
              </a:rPr>
              <a:t>https://cla.univ-fcomte.fr/formule/fle-intensive-french-classes/</a:t>
            </a:r>
            <a:r>
              <a:rPr lang="en-HK" sz="2400" dirty="0">
                <a:effectLst/>
                <a:latin typeface="Calibri" panose="020F0502020204030204" pitchFamily="34" charset="0"/>
                <a:ea typeface="Times New Roman" panose="02020603050405020304" pitchFamily="18" charset="0"/>
                <a:cs typeface="Times New Roman" panose="02020603050405020304" pitchFamily="18" charset="0"/>
              </a:rPr>
              <a:t> </a:t>
            </a:r>
          </a:p>
          <a:p>
            <a:pPr>
              <a:lnSpc>
                <a:spcPct val="115000"/>
              </a:lnSpc>
            </a:pPr>
            <a:r>
              <a:rPr lang="en-HK" sz="2400" dirty="0">
                <a:effectLst/>
                <a:latin typeface="Calibri" panose="020F0502020204030204" pitchFamily="34" charset="0"/>
                <a:ea typeface="Times New Roman" panose="02020603050405020304" pitchFamily="18" charset="0"/>
                <a:cs typeface="Times New Roman" panose="02020603050405020304" pitchFamily="18" charset="0"/>
              </a:rPr>
              <a:t>2 possibilities:</a:t>
            </a:r>
            <a:endParaRPr lang="en-HK" sz="2400" dirty="0">
              <a:effectLst/>
              <a:latin typeface="Times New Roman" panose="02020603050405020304" pitchFamily="18" charset="0"/>
              <a:ea typeface="Times New Roman" panose="02020603050405020304" pitchFamily="18" charset="0"/>
            </a:endParaRPr>
          </a:p>
          <a:p>
            <a:pPr marL="342900" lvl="0" indent="-342900">
              <a:lnSpc>
                <a:spcPct val="115000"/>
              </a:lnSpc>
              <a:buFont typeface="+mj-lt"/>
              <a:buAutoNum type="arabicPeriod"/>
            </a:pPr>
            <a:r>
              <a:rPr lang="en-HK" sz="2400" dirty="0">
                <a:effectLst/>
                <a:latin typeface="Calibri" panose="020F0502020204030204" pitchFamily="34" charset="0"/>
                <a:ea typeface="Malgun Gothic" panose="020B0503020000020004" pitchFamily="34" charset="-127"/>
                <a:cs typeface="Times New Roman" panose="02020603050405020304" pitchFamily="18" charset="0"/>
              </a:rPr>
              <a:t>Payment of the full fee: after having created your own account online on the site, this CLA service will send you a link to pay course fee. </a:t>
            </a:r>
          </a:p>
          <a:p>
            <a:pPr marL="342900" lvl="0" indent="-342900">
              <a:lnSpc>
                <a:spcPct val="115000"/>
              </a:lnSpc>
              <a:buFont typeface="+mj-lt"/>
              <a:buAutoNum type="arabicPeriod"/>
            </a:pPr>
            <a:r>
              <a:rPr lang="en-HK" sz="2400" dirty="0">
                <a:effectLst/>
                <a:latin typeface="Calibri" panose="020F0502020204030204" pitchFamily="34" charset="0"/>
                <a:ea typeface="Malgun Gothic" panose="020B0503020000020004" pitchFamily="34" charset="-127"/>
                <a:cs typeface="Times New Roman" panose="02020603050405020304" pitchFamily="18" charset="0"/>
              </a:rPr>
              <a:t>If you choose to pay half the fee only first : Payment of the advance fee (half of the fee) by bank wire directly to the CLA, after enrolment on the website. For this possibility or any question on payment, please contact directly </a:t>
            </a:r>
          </a:p>
          <a:p>
            <a:pPr lvl="0">
              <a:lnSpc>
                <a:spcPct val="115000"/>
              </a:lnSpc>
            </a:pPr>
            <a:r>
              <a:rPr lang="en-HK" sz="2400" dirty="0">
                <a:latin typeface="Calibri" panose="020F0502020204030204" pitchFamily="34" charset="0"/>
                <a:ea typeface="Malgun Gothic" panose="020B0503020000020004" pitchFamily="34" charset="-127"/>
                <a:cs typeface="Times New Roman" panose="02020603050405020304" pitchFamily="18" charset="0"/>
              </a:rPr>
              <a:t>     </a:t>
            </a:r>
            <a:r>
              <a:rPr lang="en-HK" sz="2400" dirty="0" err="1">
                <a:effectLst/>
                <a:latin typeface="Calibri" panose="020F0502020204030204" pitchFamily="34" charset="0"/>
                <a:ea typeface="Malgun Gothic" panose="020B0503020000020004" pitchFamily="34" charset="-127"/>
                <a:cs typeface="Times New Roman" panose="02020603050405020304" pitchFamily="18" charset="0"/>
              </a:rPr>
              <a:t>Mme.</a:t>
            </a:r>
            <a:r>
              <a:rPr lang="en-HK" sz="2400" dirty="0">
                <a:effectLst/>
                <a:latin typeface="Calibri" panose="020F0502020204030204" pitchFamily="34" charset="0"/>
                <a:ea typeface="Malgun Gothic" panose="020B0503020000020004" pitchFamily="34" charset="-127"/>
                <a:cs typeface="Times New Roman" panose="02020603050405020304" pitchFamily="18" charset="0"/>
              </a:rPr>
              <a:t> </a:t>
            </a:r>
            <a:r>
              <a:rPr lang="en-HK" sz="2400" dirty="0">
                <a:latin typeface="Calibri" panose="020F0502020204030204" pitchFamily="34" charset="0"/>
                <a:ea typeface="Malgun Gothic" panose="020B0503020000020004" pitchFamily="34" charset="-127"/>
                <a:cs typeface="Times New Roman" panose="02020603050405020304" pitchFamily="18" charset="0"/>
              </a:rPr>
              <a:t>FULER</a:t>
            </a:r>
            <a:r>
              <a:rPr lang="en-HK" sz="2400" dirty="0">
                <a:effectLst/>
                <a:latin typeface="Calibri" panose="020F0502020204030204" pitchFamily="34" charset="0"/>
                <a:ea typeface="Malgun Gothic" panose="020B0503020000020004" pitchFamily="34" charset="-127"/>
                <a:cs typeface="Times New Roman" panose="02020603050405020304" pitchFamily="18" charset="0"/>
              </a:rPr>
              <a:t> Angélique, </a:t>
            </a:r>
            <a:r>
              <a:rPr lang="en-US" sz="2400" u="sng" dirty="0">
                <a:solidFill>
                  <a:srgbClr val="0000FF"/>
                </a:solidFill>
                <a:effectLst/>
                <a:latin typeface="Calibri" panose="020F0502020204030204" pitchFamily="34" charset="0"/>
                <a:ea typeface="Malgun Gothic" panose="020B0503020000020004" pitchFamily="34" charset="-127"/>
                <a:cs typeface="Times New Roman" panose="02020603050405020304" pitchFamily="18" charset="0"/>
                <a:hlinkClick r:id="rId4"/>
              </a:rPr>
              <a:t>angelique.fuler@univ-fcomte.fr</a:t>
            </a:r>
            <a:r>
              <a:rPr lang="en-US" sz="2400" dirty="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 </a:t>
            </a:r>
            <a:r>
              <a:rPr lang="en-HK" sz="2400" b="1" dirty="0">
                <a:effectLst/>
                <a:latin typeface="Calibri" panose="020F0502020204030204" pitchFamily="34" charset="0"/>
                <a:ea typeface="Times New Roman" panose="02020603050405020304" pitchFamily="18" charset="0"/>
                <a:cs typeface="Times New Roman" panose="02020603050405020304" pitchFamily="18" charset="0"/>
              </a:rPr>
              <a:t> </a:t>
            </a:r>
            <a:endParaRPr lang="en-HK" sz="2400" dirty="0">
              <a:effectLst/>
              <a:latin typeface="Times New Roman" panose="02020603050405020304" pitchFamily="18" charset="0"/>
              <a:ea typeface="Times New Roman" panose="02020603050405020304" pitchFamily="18" charset="0"/>
            </a:endParaRPr>
          </a:p>
        </p:txBody>
      </p:sp>
      <p:pic>
        <p:nvPicPr>
          <p:cNvPr id="3" name="Picture 2" descr="A blue sign with white text&#10;&#10;Description automatically generated">
            <a:extLst>
              <a:ext uri="{FF2B5EF4-FFF2-40B4-BE49-F238E27FC236}">
                <a16:creationId xmlns:a16="http://schemas.microsoft.com/office/drawing/2014/main" id="{7B634CE2-23AB-AA1A-C5CD-27C83E68D32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3" b="1742"/>
          <a:stretch/>
        </p:blipFill>
        <p:spPr>
          <a:xfrm>
            <a:off x="9024874" y="861304"/>
            <a:ext cx="2357864" cy="2152572"/>
          </a:xfrm>
          <a:prstGeom prst="rect">
            <a:avLst/>
          </a:prstGeom>
        </p:spPr>
      </p:pic>
      <p:sp>
        <p:nvSpPr>
          <p:cNvPr id="4" name="TextBox 3">
            <a:extLst>
              <a:ext uri="{FF2B5EF4-FFF2-40B4-BE49-F238E27FC236}">
                <a16:creationId xmlns:a16="http://schemas.microsoft.com/office/drawing/2014/main" id="{94D2D597-9942-0FEC-3D21-4D091763AF6F}"/>
              </a:ext>
            </a:extLst>
          </p:cNvPr>
          <p:cNvSpPr txBox="1"/>
          <p:nvPr/>
        </p:nvSpPr>
        <p:spPr>
          <a:xfrm>
            <a:off x="6245525" y="1935"/>
            <a:ext cx="5946475" cy="867930"/>
          </a:xfrm>
          <a:prstGeom prst="rect">
            <a:avLst/>
          </a:prstGeom>
          <a:solidFill>
            <a:schemeClr val="bg1">
              <a:lumMod val="95000"/>
            </a:schemeClr>
          </a:solidFill>
          <a:ln>
            <a:solidFill>
              <a:srgbClr val="C00000"/>
            </a:solidFill>
          </a:ln>
        </p:spPr>
        <p:txBody>
          <a:bodyPr wrap="square" rtlCol="0">
            <a:spAutoFit/>
          </a:bodyPr>
          <a:lstStyle/>
          <a:p>
            <a:pPr defTabSz="480060">
              <a:spcAft>
                <a:spcPts val="600"/>
              </a:spcAft>
            </a:pPr>
            <a:r>
              <a:rPr lang="en-US" sz="5040" dirty="0">
                <a:solidFill>
                  <a:srgbClr val="C00000"/>
                </a:solidFill>
              </a:rPr>
              <a:t>Enrolment &amp; Payment</a:t>
            </a:r>
            <a:endParaRPr lang="en-US" sz="5040" kern="1200" dirty="0">
              <a:solidFill>
                <a:srgbClr val="C00000"/>
              </a:solidFill>
              <a:latin typeface="+mn-lt"/>
              <a:ea typeface="+mn-ea"/>
              <a:cs typeface="+mn-cs"/>
            </a:endParaRPr>
          </a:p>
        </p:txBody>
      </p:sp>
    </p:spTree>
    <p:extLst>
      <p:ext uri="{BB962C8B-B14F-4D97-AF65-F5344CB8AC3E}">
        <p14:creationId xmlns:p14="http://schemas.microsoft.com/office/powerpoint/2010/main" val="16488939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a:extLst>
            <a:ext uri="{FF2B5EF4-FFF2-40B4-BE49-F238E27FC236}">
              <a16:creationId xmlns:a16="http://schemas.microsoft.com/office/drawing/2014/main" id="{5B9B59BB-77F5-25FD-7366-657AB67D99B2}"/>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1A1FFD4E-5644-6488-E49B-08C77E7870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12" name="Picture 11">
            <a:extLst>
              <a:ext uri="{FF2B5EF4-FFF2-40B4-BE49-F238E27FC236}">
                <a16:creationId xmlns:a16="http://schemas.microsoft.com/office/drawing/2014/main" id="{921ADBD9-7D7D-5BB2-DA1B-11BA6983C4B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4" name="Straight Connector 13">
            <a:extLst>
              <a:ext uri="{FF2B5EF4-FFF2-40B4-BE49-F238E27FC236}">
                <a16:creationId xmlns:a16="http://schemas.microsoft.com/office/drawing/2014/main" id="{9000D10A-9A1D-98A8-AFEA-1B1F824228F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DFC144E4-0983-FDCC-1F67-E8E4F04FC5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F0FB882-E384-3FC7-4093-3D314DFA05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643467"/>
            <a:ext cx="10905067" cy="55668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D3C00412-2B86-0344-7910-93DBB9DB94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F0B980F2-8429-DC96-C829-E48160A756AC}"/>
              </a:ext>
            </a:extLst>
          </p:cNvPr>
          <p:cNvSpPr txBox="1"/>
          <p:nvPr/>
        </p:nvSpPr>
        <p:spPr>
          <a:xfrm>
            <a:off x="725223" y="1202662"/>
            <a:ext cx="10989764" cy="4737515"/>
          </a:xfrm>
          <a:prstGeom prst="rect">
            <a:avLst/>
          </a:prstGeom>
          <a:noFill/>
        </p:spPr>
        <p:txBody>
          <a:bodyPr wrap="square" lIns="91440" tIns="45720" rIns="91440" bIns="45720" rtlCol="0" anchor="t">
            <a:spAutoFit/>
          </a:bodyPr>
          <a:lstStyle/>
          <a:p>
            <a:pPr>
              <a:lnSpc>
                <a:spcPct val="115000"/>
              </a:lnSpc>
            </a:pPr>
            <a:r>
              <a:rPr lang="en-HK" sz="2400" b="1" cap="small" dirty="0">
                <a:effectLst/>
                <a:latin typeface="Calibri" panose="020F0502020204030204" pitchFamily="34" charset="0"/>
                <a:ea typeface="Times New Roman" panose="02020603050405020304" pitchFamily="18" charset="0"/>
                <a:cs typeface="Times New Roman" panose="02020603050405020304" pitchFamily="18" charset="0"/>
              </a:rPr>
              <a:t>Enrolment and Payment</a:t>
            </a:r>
            <a:r>
              <a:rPr lang="en-HK" sz="2400" b="1" dirty="0">
                <a:effectLst/>
                <a:latin typeface="Calibri" panose="020F0502020204030204" pitchFamily="34" charset="0"/>
                <a:ea typeface="Times New Roman" panose="02020603050405020304" pitchFamily="18" charset="0"/>
                <a:cs typeface="Times New Roman" panose="02020603050405020304" pitchFamily="18" charset="0"/>
              </a:rPr>
              <a:t>.  </a:t>
            </a:r>
            <a:r>
              <a:rPr lang="en-HK" sz="2400" dirty="0">
                <a:effectLst/>
                <a:latin typeface="Calibri" panose="020F0502020204030204" pitchFamily="34" charset="0"/>
                <a:ea typeface="Times New Roman" panose="02020603050405020304" pitchFamily="18" charset="0"/>
                <a:cs typeface="Times New Roman" panose="02020603050405020304" pitchFamily="18" charset="0"/>
              </a:rPr>
              <a:t>Procedure: </a:t>
            </a:r>
          </a:p>
          <a:p>
            <a:pPr lvl="0">
              <a:lnSpc>
                <a:spcPct val="115000"/>
              </a:lnSpc>
            </a:pPr>
            <a:r>
              <a:rPr lang="en-HK" sz="2400" b="1" dirty="0">
                <a:solidFill>
                  <a:srgbClr val="00B0F0"/>
                </a:solidFill>
                <a:effectLst/>
                <a:latin typeface="Calibri" panose="020F0502020204030204" pitchFamily="34" charset="0"/>
                <a:ea typeface="Malgun Gothic" panose="020B0503020000020004" pitchFamily="34" charset="-127"/>
                <a:cs typeface="Times New Roman" panose="02020603050405020304" pitchFamily="18" charset="0"/>
              </a:rPr>
              <a:t>B. </a:t>
            </a:r>
            <a:r>
              <a:rPr lang="en-HK" sz="2400" b="1" u="sng" dirty="0">
                <a:solidFill>
                  <a:srgbClr val="00B0F0"/>
                </a:solidFill>
                <a:effectLst/>
                <a:latin typeface="Calibri" panose="020F0502020204030204" pitchFamily="34" charset="0"/>
                <a:ea typeface="Malgun Gothic" panose="020B0503020000020004" pitchFamily="34" charset="-127"/>
                <a:cs typeface="Times New Roman" panose="02020603050405020304" pitchFamily="18" charset="0"/>
              </a:rPr>
              <a:t>Enrolment with the Linguistics </a:t>
            </a:r>
          </a:p>
          <a:p>
            <a:pPr lvl="0">
              <a:lnSpc>
                <a:spcPct val="115000"/>
              </a:lnSpc>
            </a:pPr>
            <a:r>
              <a:rPr lang="en-HK" sz="2400" b="1" u="sng" dirty="0">
                <a:solidFill>
                  <a:srgbClr val="00B0F0"/>
                </a:solidFill>
                <a:effectLst/>
                <a:latin typeface="Calibri" panose="020F0502020204030204" pitchFamily="34" charset="0"/>
                <a:ea typeface="Malgun Gothic" panose="020B0503020000020004" pitchFamily="34" charset="-127"/>
                <a:cs typeface="Times New Roman" panose="02020603050405020304" pitchFamily="18" charset="0"/>
              </a:rPr>
              <a:t>&amp; Modern Languages Department (compulsory)</a:t>
            </a:r>
            <a:endParaRPr lang="en-HK" sz="2400" b="1" u="sng" dirty="0">
              <a:solidFill>
                <a:srgbClr val="00B0F0"/>
              </a:solidFill>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pPr>
            <a:endParaRPr lang="en-HK" sz="2400" b="1"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pPr>
            <a:r>
              <a:rPr lang="en-HK" sz="2400" dirty="0">
                <a:effectLst/>
                <a:latin typeface="Calibri" panose="020F0502020204030204" pitchFamily="34" charset="0"/>
                <a:ea typeface="Times New Roman" panose="02020603050405020304" pitchFamily="18" charset="0"/>
                <a:cs typeface="Times New Roman" panose="02020603050405020304" pitchFamily="18" charset="0"/>
              </a:rPr>
              <a:t>Read the </a:t>
            </a:r>
            <a:r>
              <a:rPr lang="en-HK" sz="2400" u="sng" dirty="0">
                <a:effectLst/>
                <a:latin typeface="Calibri" panose="020F0502020204030204" pitchFamily="34" charset="0"/>
                <a:ea typeface="Times New Roman" panose="02020603050405020304" pitchFamily="18" charset="0"/>
                <a:cs typeface="Times New Roman" panose="02020603050405020304" pitchFamily="18" charset="0"/>
                <a:hlinkClick r:id="rId3"/>
              </a:rPr>
              <a:t>Notes on Overseas Summer Study Programmes of Modern Languages 2025</a:t>
            </a:r>
            <a:endParaRPr lang="en-HK" sz="2400" u="sng"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pPr>
            <a:r>
              <a:rPr lang="en-HK" sz="2400" dirty="0">
                <a:effectLst/>
                <a:latin typeface="Calibri"/>
                <a:ea typeface="Times New Roman" panose="02020603050405020304" pitchFamily="18" charset="0"/>
                <a:cs typeface="Calibri"/>
              </a:rPr>
              <a:t>Re</a:t>
            </a:r>
            <a:r>
              <a:rPr lang="en-HK" sz="2400" dirty="0">
                <a:latin typeface="Calibri"/>
                <a:ea typeface="Times New Roman" panose="02020603050405020304" pitchFamily="18" charset="0"/>
                <a:cs typeface="Calibri"/>
              </a:rPr>
              <a:t>gister &amp; fill-up (Compulsory)</a:t>
            </a:r>
            <a:r>
              <a:rPr lang="en-HK" sz="2400" i="0" dirty="0">
                <a:effectLst/>
                <a:latin typeface="Calibri"/>
                <a:cs typeface="Calibri"/>
              </a:rPr>
              <a:t> the “Department of Linguistics and Modern Languages - Overseas Summer Study Programme of Modern Languages 2024 - Financial Support Application </a:t>
            </a:r>
            <a:r>
              <a:rPr lang="en-HK" sz="2400" dirty="0">
                <a:latin typeface="Calibri"/>
                <a:cs typeface="Calibri"/>
              </a:rPr>
              <a:t>Form:</a:t>
            </a:r>
            <a:endParaRPr lang="en-HK" sz="2400" dirty="0">
              <a:latin typeface="Calibri" panose="020F0502020204030204" pitchFamily="34" charset="0"/>
              <a:ea typeface="Times New Roman" panose="02020603050405020304" pitchFamily="18" charset="0"/>
              <a:cs typeface="Calibri" panose="020F0502020204030204" pitchFamily="34" charset="0"/>
            </a:endParaRPr>
          </a:p>
          <a:p>
            <a:pPr>
              <a:lnSpc>
                <a:spcPct val="115000"/>
              </a:lnSpc>
            </a:pPr>
            <a:r>
              <a:rPr lang="en-US" sz="2400" b="0" i="0" dirty="0">
                <a:effectLst/>
                <a:latin typeface="Calibri" panose="020F0502020204030204" pitchFamily="34" charset="0"/>
                <a:hlinkClick r:id="rId4" tooltip="https://cloud.itsc.cuhk.edu.hk/webform/view.php?id=13703934"/>
              </a:rPr>
              <a:t>https://cloud.itsc.cuhk.edu.hk/webform/view.php?id=13703934</a:t>
            </a:r>
            <a:endParaRPr lang="en-US" sz="2400" b="0" i="0" dirty="0">
              <a:effectLst/>
              <a:latin typeface="Calibri" panose="020F0502020204030204" pitchFamily="34" charset="0"/>
            </a:endParaRPr>
          </a:p>
          <a:p>
            <a:pPr>
              <a:lnSpc>
                <a:spcPct val="115000"/>
              </a:lnSpc>
            </a:pPr>
            <a:r>
              <a:rPr lang="en-HK" sz="2400" dirty="0">
                <a:latin typeface="Calibri" panose="020F0502020204030204" pitchFamily="34" charset="0"/>
                <a:ea typeface="Times New Roman" panose="02020603050405020304" pitchFamily="18" charset="0"/>
                <a:cs typeface="Times New Roman" panose="02020603050405020304" pitchFamily="18" charset="0"/>
              </a:rPr>
              <a:t>Please note that if an application is withdrawn, it is </a:t>
            </a:r>
            <a:r>
              <a:rPr lang="en-HK" sz="2400" u="sng" dirty="0">
                <a:latin typeface="Calibri" panose="020F0502020204030204" pitchFamily="34" charset="0"/>
                <a:ea typeface="Times New Roman" panose="02020603050405020304" pitchFamily="18" charset="0"/>
                <a:cs typeface="Times New Roman" panose="02020603050405020304" pitchFamily="18" charset="0"/>
              </a:rPr>
              <a:t>compulsory to inform </a:t>
            </a:r>
            <a:r>
              <a:rPr lang="en-HK" sz="2400" dirty="0">
                <a:latin typeface="Calibri" panose="020F0502020204030204" pitchFamily="34" charset="0"/>
                <a:ea typeface="Times New Roman" panose="02020603050405020304" pitchFamily="18" charset="0"/>
                <a:cs typeface="Times New Roman" panose="02020603050405020304" pitchFamily="18" charset="0"/>
              </a:rPr>
              <a:t>the Department of Linguistics and Modern Languages. </a:t>
            </a:r>
            <a:endParaRPr lang="en-HK" sz="2400" dirty="0">
              <a:effectLst/>
              <a:latin typeface="Times New Roman" panose="02020603050405020304" pitchFamily="18" charset="0"/>
              <a:ea typeface="Times New Roman" panose="02020603050405020304" pitchFamily="18" charset="0"/>
            </a:endParaRPr>
          </a:p>
        </p:txBody>
      </p:sp>
      <p:pic>
        <p:nvPicPr>
          <p:cNvPr id="3" name="Picture 2" descr="A blue sign with white text&#10;&#10;Description automatically generated">
            <a:extLst>
              <a:ext uri="{FF2B5EF4-FFF2-40B4-BE49-F238E27FC236}">
                <a16:creationId xmlns:a16="http://schemas.microsoft.com/office/drawing/2014/main" id="{488ABE81-30B0-33CA-57AA-049A535655C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3" b="1742"/>
          <a:stretch/>
        </p:blipFill>
        <p:spPr>
          <a:xfrm>
            <a:off x="9024874" y="861304"/>
            <a:ext cx="2357864" cy="2152572"/>
          </a:xfrm>
          <a:prstGeom prst="rect">
            <a:avLst/>
          </a:prstGeom>
        </p:spPr>
      </p:pic>
      <p:sp>
        <p:nvSpPr>
          <p:cNvPr id="4" name="TextBox 3">
            <a:extLst>
              <a:ext uri="{FF2B5EF4-FFF2-40B4-BE49-F238E27FC236}">
                <a16:creationId xmlns:a16="http://schemas.microsoft.com/office/drawing/2014/main" id="{9BAE9D48-DEA4-4F96-479A-48344D35C9BA}"/>
              </a:ext>
            </a:extLst>
          </p:cNvPr>
          <p:cNvSpPr txBox="1"/>
          <p:nvPr/>
        </p:nvSpPr>
        <p:spPr>
          <a:xfrm>
            <a:off x="6245525" y="1935"/>
            <a:ext cx="5946475" cy="867930"/>
          </a:xfrm>
          <a:prstGeom prst="rect">
            <a:avLst/>
          </a:prstGeom>
          <a:solidFill>
            <a:schemeClr val="bg1">
              <a:lumMod val="95000"/>
            </a:schemeClr>
          </a:solidFill>
          <a:ln>
            <a:solidFill>
              <a:srgbClr val="C00000"/>
            </a:solidFill>
          </a:ln>
        </p:spPr>
        <p:txBody>
          <a:bodyPr wrap="square" rtlCol="0">
            <a:spAutoFit/>
          </a:bodyPr>
          <a:lstStyle/>
          <a:p>
            <a:pPr defTabSz="480060">
              <a:spcAft>
                <a:spcPts val="600"/>
              </a:spcAft>
            </a:pPr>
            <a:r>
              <a:rPr lang="en-US" sz="5040" dirty="0">
                <a:solidFill>
                  <a:srgbClr val="C00000"/>
                </a:solidFill>
              </a:rPr>
              <a:t>Enrolment &amp; Payment</a:t>
            </a:r>
            <a:endParaRPr lang="en-US" sz="5040" kern="1200" dirty="0">
              <a:solidFill>
                <a:srgbClr val="C00000"/>
              </a:solidFill>
              <a:latin typeface="+mn-lt"/>
              <a:ea typeface="+mn-ea"/>
              <a:cs typeface="+mn-cs"/>
            </a:endParaRPr>
          </a:p>
        </p:txBody>
      </p:sp>
    </p:spTree>
    <p:extLst>
      <p:ext uri="{BB962C8B-B14F-4D97-AF65-F5344CB8AC3E}">
        <p14:creationId xmlns:p14="http://schemas.microsoft.com/office/powerpoint/2010/main" val="5931894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a:extLst>
            <a:ext uri="{FF2B5EF4-FFF2-40B4-BE49-F238E27FC236}">
              <a16:creationId xmlns:a16="http://schemas.microsoft.com/office/drawing/2014/main" id="{517AD9C7-3272-D16C-18D2-2E41AF012F65}"/>
            </a:ext>
          </a:extLst>
        </p:cNvPr>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2B599717-FACB-CA66-742A-9FC40AFDE2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 name="Straight Connector 30">
            <a:extLst>
              <a:ext uri="{FF2B5EF4-FFF2-40B4-BE49-F238E27FC236}">
                <a16:creationId xmlns:a16="http://schemas.microsoft.com/office/drawing/2014/main" id="{FCCE7811-A7FB-96EC-19AF-5283DD6279D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3897" y="1847088"/>
            <a:ext cx="3523712"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33" name="Rectangle 32">
            <a:extLst>
              <a:ext uri="{FF2B5EF4-FFF2-40B4-BE49-F238E27FC236}">
                <a16:creationId xmlns:a16="http://schemas.microsoft.com/office/drawing/2014/main" id="{E09A277F-857C-6EFC-6DCE-4CE8E54E2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pic>
        <p:nvPicPr>
          <p:cNvPr id="35" name="Picture 34">
            <a:extLst>
              <a:ext uri="{FF2B5EF4-FFF2-40B4-BE49-F238E27FC236}">
                <a16:creationId xmlns:a16="http://schemas.microsoft.com/office/drawing/2014/main" id="{0B600DA2-85D0-EC72-A40B-912BB7A965E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26" name="Straight Connector 25">
            <a:extLst>
              <a:ext uri="{FF2B5EF4-FFF2-40B4-BE49-F238E27FC236}">
                <a16:creationId xmlns:a16="http://schemas.microsoft.com/office/drawing/2014/main" id="{531261C1-97BB-D6C2-3C72-8C132462329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4" name="Titre 1">
            <a:extLst>
              <a:ext uri="{FF2B5EF4-FFF2-40B4-BE49-F238E27FC236}">
                <a16:creationId xmlns:a16="http://schemas.microsoft.com/office/drawing/2014/main" id="{B69F390E-A22D-5CB8-5EB8-1441FE0EFDF6}"/>
              </a:ext>
            </a:extLst>
          </p:cNvPr>
          <p:cNvSpPr>
            <a:spLocks noGrp="1"/>
          </p:cNvSpPr>
          <p:nvPr>
            <p:ph type="title"/>
          </p:nvPr>
        </p:nvSpPr>
        <p:spPr>
          <a:xfrm>
            <a:off x="0" y="0"/>
            <a:ext cx="4882551" cy="557199"/>
          </a:xfrm>
        </p:spPr>
        <p:style>
          <a:lnRef idx="2">
            <a:schemeClr val="accent1"/>
          </a:lnRef>
          <a:fillRef idx="1">
            <a:schemeClr val="lt1"/>
          </a:fillRef>
          <a:effectRef idx="0">
            <a:schemeClr val="accent1"/>
          </a:effectRef>
          <a:fontRef idx="minor">
            <a:schemeClr val="dk1"/>
          </a:fontRef>
        </p:style>
        <p:txBody>
          <a:bodyPr anchor="t">
            <a:noAutofit/>
          </a:bodyPr>
          <a:lstStyle/>
          <a:p>
            <a:r>
              <a:rPr lang="fr-FR" sz="3600" dirty="0"/>
              <a:t>Besançon [</a:t>
            </a:r>
            <a:r>
              <a:rPr lang="fr-FR" sz="3600" dirty="0" err="1"/>
              <a:t>b</a:t>
            </a:r>
            <a:r>
              <a:rPr lang="fr-FR" sz="3600" dirty="0" err="1">
                <a:latin typeface="Charis SIL" panose="02000500060000020004" pitchFamily="2" charset="0"/>
                <a:ea typeface="Charis SIL" panose="02000500060000020004" pitchFamily="2" charset="0"/>
                <a:cs typeface="Charis SIL" panose="02000500060000020004" pitchFamily="2" charset="0"/>
              </a:rPr>
              <a:t>ə</a:t>
            </a:r>
            <a:r>
              <a:rPr lang="fr-FR" sz="3600" dirty="0" err="1"/>
              <a:t>zãsõ</a:t>
            </a:r>
            <a:r>
              <a:rPr lang="fr-FR" sz="3600" dirty="0"/>
              <a:t>]</a:t>
            </a:r>
          </a:p>
        </p:txBody>
      </p:sp>
      <p:sp>
        <p:nvSpPr>
          <p:cNvPr id="5" name="Rectangle: Rounded Corners 4">
            <a:extLst>
              <a:ext uri="{FF2B5EF4-FFF2-40B4-BE49-F238E27FC236}">
                <a16:creationId xmlns:a16="http://schemas.microsoft.com/office/drawing/2014/main" id="{4CB4347A-93DF-57B4-E7F1-0B3AB55A5BEF}"/>
              </a:ext>
            </a:extLst>
          </p:cNvPr>
          <p:cNvSpPr/>
          <p:nvPr/>
        </p:nvSpPr>
        <p:spPr>
          <a:xfrm>
            <a:off x="116802" y="885897"/>
            <a:ext cx="11757804" cy="582283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pic>
        <p:nvPicPr>
          <p:cNvPr id="3" name="Espace réservé du contenu 3" descr="Une image contenant texte, capture d’écran, carte&#10;&#10;Description générée automatiquement">
            <a:extLst>
              <a:ext uri="{FF2B5EF4-FFF2-40B4-BE49-F238E27FC236}">
                <a16:creationId xmlns:a16="http://schemas.microsoft.com/office/drawing/2014/main" id="{A5F2B0C2-C604-D524-CCD2-5BC02AB3B7E9}"/>
              </a:ext>
            </a:extLst>
          </p:cNvPr>
          <p:cNvPicPr>
            <a:picLocks noGrp="1" noChangeAspect="1"/>
          </p:cNvPicPr>
          <p:nvPr>
            <p:ph idx="1"/>
          </p:nvPr>
        </p:nvPicPr>
        <p:blipFill rotWithShape="1">
          <a:blip r:embed="rId3"/>
          <a:srcRect t="11153" r="1" b="1"/>
          <a:stretch/>
        </p:blipFill>
        <p:spPr>
          <a:xfrm>
            <a:off x="543171" y="1011779"/>
            <a:ext cx="10905066" cy="5571066"/>
          </a:xfrm>
          <a:prstGeom prst="rect">
            <a:avLst/>
          </a:prstGeom>
        </p:spPr>
      </p:pic>
    </p:spTree>
    <p:extLst>
      <p:ext uri="{BB962C8B-B14F-4D97-AF65-F5344CB8AC3E}">
        <p14:creationId xmlns:p14="http://schemas.microsoft.com/office/powerpoint/2010/main" val="2617935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a:extLst>
            <a:ext uri="{FF2B5EF4-FFF2-40B4-BE49-F238E27FC236}">
              <a16:creationId xmlns:a16="http://schemas.microsoft.com/office/drawing/2014/main" id="{0316CB75-7DF3-C47F-BC8D-79534858209A}"/>
            </a:ext>
          </a:extLst>
        </p:cNvPr>
        <p:cNvGrpSpPr/>
        <p:nvPr/>
      </p:nvGrpSpPr>
      <p:grpSpPr>
        <a:xfrm>
          <a:off x="0" y="0"/>
          <a:ext cx="0" cy="0"/>
          <a:chOff x="0" y="0"/>
          <a:chExt cx="0" cy="0"/>
        </a:xfrm>
      </p:grpSpPr>
      <p:sp>
        <p:nvSpPr>
          <p:cNvPr id="18" name="Rectangle 17">
            <a:extLst>
              <a:ext uri="{FF2B5EF4-FFF2-40B4-BE49-F238E27FC236}">
                <a16:creationId xmlns:a16="http://schemas.microsoft.com/office/drawing/2014/main" id="{90E98F56-1FAA-3892-7CB5-22F62638C9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20" name="Picture 19">
            <a:extLst>
              <a:ext uri="{FF2B5EF4-FFF2-40B4-BE49-F238E27FC236}">
                <a16:creationId xmlns:a16="http://schemas.microsoft.com/office/drawing/2014/main" id="{90C91E5F-1313-9A00-DA25-B3A78ED4E93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22" name="Straight Connector 21">
            <a:extLst>
              <a:ext uri="{FF2B5EF4-FFF2-40B4-BE49-F238E27FC236}">
                <a16:creationId xmlns:a16="http://schemas.microsoft.com/office/drawing/2014/main" id="{5A4A4076-6680-C82B-7ACE-8A24A318599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EF84E718-BD1F-1821-9D89-845D3F726BD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26" name="Rectangle 25">
            <a:extLst>
              <a:ext uri="{FF2B5EF4-FFF2-40B4-BE49-F238E27FC236}">
                <a16:creationId xmlns:a16="http://schemas.microsoft.com/office/drawing/2014/main" id="{4717E7E1-B932-5146-3FF5-817A09D382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3FB3D81F-DC28-4858-A010-7F607D3F76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grpSp>
        <p:nvGrpSpPr>
          <p:cNvPr id="30" name="Group 29">
            <a:extLst>
              <a:ext uri="{FF2B5EF4-FFF2-40B4-BE49-F238E27FC236}">
                <a16:creationId xmlns:a16="http://schemas.microsoft.com/office/drawing/2014/main" id="{5BA320F0-A469-FCCA-50B5-9E6E8DCA993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32237" y="482170"/>
            <a:ext cx="7560115" cy="5149101"/>
            <a:chOff x="7463258" y="583365"/>
            <a:chExt cx="7560115" cy="5181928"/>
          </a:xfrm>
        </p:grpSpPr>
        <p:sp>
          <p:nvSpPr>
            <p:cNvPr id="31" name="Rectangle 30">
              <a:extLst>
                <a:ext uri="{FF2B5EF4-FFF2-40B4-BE49-F238E27FC236}">
                  <a16:creationId xmlns:a16="http://schemas.microsoft.com/office/drawing/2014/main" id="{C960EE4F-4E60-347C-B6C6-E4323BC205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3258" y="583365"/>
              <a:ext cx="7560115" cy="5181928"/>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37E5472A-646E-F53D-A2BB-49A0218D37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76317" y="915807"/>
              <a:ext cx="6928279" cy="4494927"/>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4" name="Espace réservé du contenu 3">
            <a:extLst>
              <a:ext uri="{FF2B5EF4-FFF2-40B4-BE49-F238E27FC236}">
                <a16:creationId xmlns:a16="http://schemas.microsoft.com/office/drawing/2014/main" id="{A0CC113C-C9C4-EA26-3938-26A22973A925}"/>
              </a:ext>
            </a:extLst>
          </p:cNvPr>
          <p:cNvPicPr>
            <a:picLocks noGrp="1" noChangeAspect="1"/>
          </p:cNvPicPr>
          <p:nvPr>
            <p:ph idx="1"/>
          </p:nvPr>
        </p:nvPicPr>
        <p:blipFill rotWithShape="1">
          <a:blip r:embed="rId3"/>
          <a:srcRect t="21603"/>
          <a:stretch/>
        </p:blipFill>
        <p:spPr>
          <a:xfrm>
            <a:off x="0" y="12380"/>
            <a:ext cx="12170022" cy="6845619"/>
          </a:xfrm>
          <a:prstGeom prst="rect">
            <a:avLst/>
          </a:prstGeom>
        </p:spPr>
      </p:pic>
      <p:pic>
        <p:nvPicPr>
          <p:cNvPr id="34" name="Picture 33">
            <a:extLst>
              <a:ext uri="{FF2B5EF4-FFF2-40B4-BE49-F238E27FC236}">
                <a16:creationId xmlns:a16="http://schemas.microsoft.com/office/drawing/2014/main" id="{7D31759D-C329-D197-32EF-6B880DE06B3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36" name="Straight Connector 35">
            <a:extLst>
              <a:ext uri="{FF2B5EF4-FFF2-40B4-BE49-F238E27FC236}">
                <a16:creationId xmlns:a16="http://schemas.microsoft.com/office/drawing/2014/main" id="{76F2CCB9-4135-65CC-CBD9-DFCDFCB6899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3" name="ZoneTexte 23">
            <a:extLst>
              <a:ext uri="{FF2B5EF4-FFF2-40B4-BE49-F238E27FC236}">
                <a16:creationId xmlns:a16="http://schemas.microsoft.com/office/drawing/2014/main" id="{F9D37951-E44F-7C44-3561-2D22AC756CE2}"/>
              </a:ext>
            </a:extLst>
          </p:cNvPr>
          <p:cNvSpPr txBox="1"/>
          <p:nvPr/>
        </p:nvSpPr>
        <p:spPr>
          <a:xfrm>
            <a:off x="1759788" y="6144012"/>
            <a:ext cx="9458937" cy="707886"/>
          </a:xfrm>
          <a:prstGeom prst="rect">
            <a:avLst/>
          </a:prstGeom>
          <a:solidFill>
            <a:schemeClr val="bg1"/>
          </a:solidFill>
        </p:spPr>
        <p:txBody>
          <a:bodyPr wrap="square" rtlCol="0">
            <a:spAutoFit/>
          </a:bodyPr>
          <a:lstStyle>
            <a:defPPr rtl="0">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FR" sz="4000" dirty="0">
                <a:solidFill>
                  <a:srgbClr val="C00000"/>
                </a:solidFill>
              </a:rPr>
              <a:t>Besançon : the </a:t>
            </a:r>
            <a:r>
              <a:rPr lang="fr-FR" sz="4000" dirty="0" err="1">
                <a:solidFill>
                  <a:srgbClr val="C00000"/>
                </a:solidFill>
              </a:rPr>
              <a:t>old</a:t>
            </a:r>
            <a:r>
              <a:rPr lang="fr-FR" sz="4000" dirty="0">
                <a:solidFill>
                  <a:srgbClr val="C00000"/>
                </a:solidFill>
              </a:rPr>
              <a:t> city and the Doubs river</a:t>
            </a:r>
          </a:p>
        </p:txBody>
      </p:sp>
    </p:spTree>
    <p:extLst>
      <p:ext uri="{BB962C8B-B14F-4D97-AF65-F5344CB8AC3E}">
        <p14:creationId xmlns:p14="http://schemas.microsoft.com/office/powerpoint/2010/main" val="14236336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01E8EC89-86BC-4558-B010-53DF36A5AB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 name="Straight Connector 30">
            <a:extLst>
              <a:ext uri="{FF2B5EF4-FFF2-40B4-BE49-F238E27FC236}">
                <a16:creationId xmlns:a16="http://schemas.microsoft.com/office/drawing/2014/main" id="{4CCCDDFF-B9CC-494C-8BEE-2451CD79A0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3897" y="1847088"/>
            <a:ext cx="3523712"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33" name="Rectangle 32">
            <a:extLst>
              <a:ext uri="{FF2B5EF4-FFF2-40B4-BE49-F238E27FC236}">
                <a16:creationId xmlns:a16="http://schemas.microsoft.com/office/drawing/2014/main" id="{54977EF3-E0BF-4719-9C15-8564B7D68F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pic>
        <p:nvPicPr>
          <p:cNvPr id="35" name="Picture 34">
            <a:extLst>
              <a:ext uri="{FF2B5EF4-FFF2-40B4-BE49-F238E27FC236}">
                <a16:creationId xmlns:a16="http://schemas.microsoft.com/office/drawing/2014/main" id="{A5DC397C-2B77-4200-B02F-47CA26CA2AC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26" name="Straight Connector 25">
            <a:extLst>
              <a:ext uri="{FF2B5EF4-FFF2-40B4-BE49-F238E27FC236}">
                <a16:creationId xmlns:a16="http://schemas.microsoft.com/office/drawing/2014/main" id="{13AFA304-05B8-441F-BA73-B92E08BD6E0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pic>
        <p:nvPicPr>
          <p:cNvPr id="2056" name="Picture 8" descr="Headerbild nachfrankreich.de">
            <a:extLst>
              <a:ext uri="{FF2B5EF4-FFF2-40B4-BE49-F238E27FC236}">
                <a16:creationId xmlns:a16="http://schemas.microsoft.com/office/drawing/2014/main" id="{0F307158-DAD7-C476-7387-066A02300C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430"/>
            <a:ext cx="12192000" cy="322262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30EA72AD-BAC1-3CFB-1A59-D1AE5C1248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69480" y="2724101"/>
            <a:ext cx="6222218" cy="414468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Scenic View Doubs River Besancon France Stock Photos - Free ...">
            <a:extLst>
              <a:ext uri="{FF2B5EF4-FFF2-40B4-BE49-F238E27FC236}">
                <a16:creationId xmlns:a16="http://schemas.microsoft.com/office/drawing/2014/main" id="{78F53948-247B-AA9C-3582-2A8A1914C25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2722343"/>
            <a:ext cx="6454612" cy="4147088"/>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23">
            <a:extLst>
              <a:ext uri="{FF2B5EF4-FFF2-40B4-BE49-F238E27FC236}">
                <a16:creationId xmlns:a16="http://schemas.microsoft.com/office/drawing/2014/main" id="{8C30015C-815D-3BD7-0202-6C96074AF096}"/>
              </a:ext>
            </a:extLst>
          </p:cNvPr>
          <p:cNvSpPr txBox="1"/>
          <p:nvPr/>
        </p:nvSpPr>
        <p:spPr>
          <a:xfrm>
            <a:off x="4359199" y="2406049"/>
            <a:ext cx="4190827" cy="707886"/>
          </a:xfrm>
          <a:prstGeom prst="rect">
            <a:avLst/>
          </a:prstGeom>
          <a:solidFill>
            <a:schemeClr val="bg1"/>
          </a:solidFill>
          <a:ln w="19050">
            <a:solidFill>
              <a:srgbClr val="00B0F0"/>
            </a:solidFill>
          </a:ln>
        </p:spPr>
        <p:txBody>
          <a:bodyPr wrap="none" rtlCol="0">
            <a:spAutoFit/>
          </a:bodyPr>
          <a:lstStyle/>
          <a:p>
            <a:r>
              <a:rPr lang="fr-FR" sz="4000" dirty="0" err="1">
                <a:solidFill>
                  <a:schemeClr val="accent1">
                    <a:lumMod val="75000"/>
                  </a:schemeClr>
                </a:solidFill>
              </a:rPr>
              <a:t>Views</a:t>
            </a:r>
            <a:r>
              <a:rPr lang="fr-FR" sz="4000" dirty="0">
                <a:solidFill>
                  <a:schemeClr val="accent1">
                    <a:lumMod val="75000"/>
                  </a:schemeClr>
                </a:solidFill>
              </a:rPr>
              <a:t> of Besançon</a:t>
            </a:r>
          </a:p>
        </p:txBody>
      </p:sp>
    </p:spTree>
    <p:extLst>
      <p:ext uri="{BB962C8B-B14F-4D97-AF65-F5344CB8AC3E}">
        <p14:creationId xmlns:p14="http://schemas.microsoft.com/office/powerpoint/2010/main" val="26133397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365875-B698-B526-E21B-F7772CFA4C76}"/>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A67C2AFF-5CC8-6F62-52CD-ED094D262B12}"/>
              </a:ext>
            </a:extLst>
          </p:cNvPr>
          <p:cNvPicPr>
            <a:picLocks noChangeAspect="1"/>
          </p:cNvPicPr>
          <p:nvPr/>
        </p:nvPicPr>
        <p:blipFill>
          <a:blip r:embed="rId2"/>
          <a:stretch>
            <a:fillRect/>
          </a:stretch>
        </p:blipFill>
        <p:spPr>
          <a:xfrm>
            <a:off x="0" y="-1"/>
            <a:ext cx="6469811" cy="6858000"/>
          </a:xfrm>
          <a:prstGeom prst="rect">
            <a:avLst/>
          </a:prstGeom>
        </p:spPr>
      </p:pic>
      <p:sp>
        <p:nvSpPr>
          <p:cNvPr id="3" name="ZoneTexte 17">
            <a:extLst>
              <a:ext uri="{FF2B5EF4-FFF2-40B4-BE49-F238E27FC236}">
                <a16:creationId xmlns:a16="http://schemas.microsoft.com/office/drawing/2014/main" id="{03D74EB9-D43E-3C2E-F521-0DB1CE22BFBC}"/>
              </a:ext>
            </a:extLst>
          </p:cNvPr>
          <p:cNvSpPr txBox="1"/>
          <p:nvPr/>
        </p:nvSpPr>
        <p:spPr>
          <a:xfrm>
            <a:off x="0" y="6334779"/>
            <a:ext cx="5748707" cy="523220"/>
          </a:xfrm>
          <a:prstGeom prst="rect">
            <a:avLst/>
          </a:prstGeom>
          <a:solidFill>
            <a:schemeClr val="bg1"/>
          </a:solidFill>
        </p:spPr>
        <p:txBody>
          <a:bodyPr wrap="square" rtlCol="0">
            <a:spAutoFit/>
          </a:bodyPr>
          <a:lstStyle/>
          <a:p>
            <a:r>
              <a:rPr lang="fr-FR" sz="2800" dirty="0">
                <a:solidFill>
                  <a:schemeClr val="accent1">
                    <a:lumMod val="75000"/>
                  </a:schemeClr>
                </a:solidFill>
              </a:rPr>
              <a:t>The </a:t>
            </a:r>
            <a:r>
              <a:rPr lang="fr-FR" sz="2800" i="1" dirty="0">
                <a:solidFill>
                  <a:schemeClr val="accent1">
                    <a:lumMod val="75000"/>
                  </a:schemeClr>
                </a:solidFill>
              </a:rPr>
              <a:t>Doubs</a:t>
            </a:r>
            <a:r>
              <a:rPr lang="fr-FR" sz="2800" dirty="0">
                <a:solidFill>
                  <a:schemeClr val="accent1">
                    <a:lumMod val="75000"/>
                  </a:schemeClr>
                </a:solidFill>
              </a:rPr>
              <a:t> river and the </a:t>
            </a:r>
            <a:r>
              <a:rPr lang="fr-FR" sz="2800" i="1" dirty="0">
                <a:solidFill>
                  <a:schemeClr val="accent1">
                    <a:lumMod val="75000"/>
                  </a:schemeClr>
                </a:solidFill>
              </a:rPr>
              <a:t>Quai Vauban</a:t>
            </a:r>
            <a:r>
              <a:rPr lang="fr-FR" sz="2800" dirty="0">
                <a:solidFill>
                  <a:schemeClr val="accent1">
                    <a:lumMod val="75000"/>
                  </a:schemeClr>
                </a:solidFill>
              </a:rPr>
              <a:t>.</a:t>
            </a:r>
          </a:p>
        </p:txBody>
      </p:sp>
      <p:pic>
        <p:nvPicPr>
          <p:cNvPr id="3074" name="Picture 2" descr="undefined">
            <a:extLst>
              <a:ext uri="{FF2B5EF4-FFF2-40B4-BE49-F238E27FC236}">
                <a16:creationId xmlns:a16="http://schemas.microsoft.com/office/drawing/2014/main" id="{58D7434E-C76D-0735-EC74-6471EDC5ED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06828" y="1"/>
            <a:ext cx="6585172" cy="6868166"/>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21">
            <a:extLst>
              <a:ext uri="{FF2B5EF4-FFF2-40B4-BE49-F238E27FC236}">
                <a16:creationId xmlns:a16="http://schemas.microsoft.com/office/drawing/2014/main" id="{9595E111-61B6-87C0-6C23-07A54FC9E67F}"/>
              </a:ext>
            </a:extLst>
          </p:cNvPr>
          <p:cNvSpPr txBox="1"/>
          <p:nvPr/>
        </p:nvSpPr>
        <p:spPr>
          <a:xfrm>
            <a:off x="6096000" y="6343405"/>
            <a:ext cx="5682660" cy="523220"/>
          </a:xfrm>
          <a:prstGeom prst="rect">
            <a:avLst/>
          </a:prstGeom>
          <a:solidFill>
            <a:schemeClr val="bg1"/>
          </a:solidFill>
        </p:spPr>
        <p:txBody>
          <a:bodyPr wrap="square" rtlCol="0">
            <a:spAutoFit/>
          </a:bodyPr>
          <a:lstStyle/>
          <a:p>
            <a:r>
              <a:rPr lang="fr-FR" sz="2800" i="1" dirty="0">
                <a:solidFill>
                  <a:schemeClr val="accent1">
                    <a:lumMod val="75000"/>
                  </a:schemeClr>
                </a:solidFill>
              </a:rPr>
              <a:t>La Porte Noire</a:t>
            </a:r>
            <a:r>
              <a:rPr lang="fr-FR" sz="2800" dirty="0">
                <a:solidFill>
                  <a:schemeClr val="accent1">
                    <a:lumMod val="75000"/>
                  </a:schemeClr>
                </a:solidFill>
              </a:rPr>
              <a:t>, Roman </a:t>
            </a:r>
            <a:r>
              <a:rPr lang="fr-FR" sz="2800" dirty="0" err="1">
                <a:solidFill>
                  <a:schemeClr val="accent1">
                    <a:lumMod val="75000"/>
                  </a:schemeClr>
                </a:solidFill>
              </a:rPr>
              <a:t>triumphal</a:t>
            </a:r>
            <a:r>
              <a:rPr lang="fr-FR" sz="2800" dirty="0">
                <a:solidFill>
                  <a:schemeClr val="accent1">
                    <a:lumMod val="75000"/>
                  </a:schemeClr>
                </a:solidFill>
              </a:rPr>
              <a:t> arch</a:t>
            </a:r>
            <a:r>
              <a:rPr lang="fr-FR" sz="2800" i="1" dirty="0">
                <a:solidFill>
                  <a:schemeClr val="accent1">
                    <a:lumMod val="75000"/>
                  </a:schemeClr>
                </a:solidFill>
              </a:rPr>
              <a:t>.</a:t>
            </a:r>
          </a:p>
        </p:txBody>
      </p:sp>
    </p:spTree>
    <p:extLst>
      <p:ext uri="{BB962C8B-B14F-4D97-AF65-F5344CB8AC3E}">
        <p14:creationId xmlns:p14="http://schemas.microsoft.com/office/powerpoint/2010/main" val="39018453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CDDE5CDF-1512-4CDA-B956-23D223F8DE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33" name="Picture 32">
            <a:extLst>
              <a:ext uri="{FF2B5EF4-FFF2-40B4-BE49-F238E27FC236}">
                <a16:creationId xmlns:a16="http://schemas.microsoft.com/office/drawing/2014/main" id="{B029D7D8-5A6B-4C76-94C8-15798C6C5AD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34" name="Straight Connector 33">
            <a:extLst>
              <a:ext uri="{FF2B5EF4-FFF2-40B4-BE49-F238E27FC236}">
                <a16:creationId xmlns:a16="http://schemas.microsoft.com/office/drawing/2014/main" id="{A5C9319C-E20D-4884-952F-60B6A58C3E3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useBgFill="1">
        <p:nvSpPr>
          <p:cNvPr id="35" name="Rectangle 34">
            <a:extLst>
              <a:ext uri="{FF2B5EF4-FFF2-40B4-BE49-F238E27FC236}">
                <a16:creationId xmlns:a16="http://schemas.microsoft.com/office/drawing/2014/main" id="{62C9703D-C8F9-44AD-A7C0-C2F3871F8C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160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Vue aérienne de la Citadelle de Besançon par Vauban | Passerelles">
            <a:extLst>
              <a:ext uri="{FF2B5EF4-FFF2-40B4-BE49-F238E27FC236}">
                <a16:creationId xmlns:a16="http://schemas.microsoft.com/office/drawing/2014/main" id="{A7B99EE5-2629-6236-C701-3A2A5F886C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64"/>
            <a:ext cx="12191578" cy="609578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9434977C-F91B-CDAA-C6BE-182951D0B2C6}"/>
              </a:ext>
            </a:extLst>
          </p:cNvPr>
          <p:cNvSpPr/>
          <p:nvPr/>
        </p:nvSpPr>
        <p:spPr>
          <a:xfrm>
            <a:off x="-422" y="5780782"/>
            <a:ext cx="12191577" cy="1077218"/>
          </a:xfrm>
          <a:prstGeom prst="rect">
            <a:avLst/>
          </a:prstGeom>
          <a:solidFill>
            <a:schemeClr val="bg1"/>
          </a:solidFill>
        </p:spPr>
        <p:txBody>
          <a:bodyPr wrap="square">
            <a:spAutoFit/>
          </a:bodyPr>
          <a:lstStyle/>
          <a:p>
            <a:r>
              <a:rPr lang="fr-FR" sz="3200" dirty="0" err="1">
                <a:solidFill>
                  <a:schemeClr val="accent1">
                    <a:lumMod val="75000"/>
                  </a:schemeClr>
                </a:solidFill>
              </a:rPr>
              <a:t>Besançon's</a:t>
            </a:r>
            <a:r>
              <a:rPr lang="fr-FR" sz="3200" dirty="0">
                <a:solidFill>
                  <a:schemeClr val="accent1">
                    <a:lumMod val="75000"/>
                  </a:schemeClr>
                </a:solidFill>
              </a:rPr>
              <a:t> Vauban </a:t>
            </a:r>
            <a:r>
              <a:rPr lang="fr-FR" sz="3200" dirty="0" err="1">
                <a:solidFill>
                  <a:schemeClr val="accent1">
                    <a:lumMod val="75000"/>
                  </a:schemeClr>
                </a:solidFill>
              </a:rPr>
              <a:t>citadel</a:t>
            </a:r>
            <a:r>
              <a:rPr lang="fr-FR" sz="3200" dirty="0">
                <a:solidFill>
                  <a:schemeClr val="accent1">
                    <a:lumMod val="75000"/>
                  </a:schemeClr>
                </a:solidFill>
              </a:rPr>
              <a:t> (1668 AD), a </a:t>
            </a:r>
            <a:r>
              <a:rPr lang="fr-FR" sz="3200" dirty="0" err="1">
                <a:solidFill>
                  <a:schemeClr val="accent1">
                    <a:lumMod val="75000"/>
                  </a:schemeClr>
                </a:solidFill>
              </a:rPr>
              <a:t>fortress</a:t>
            </a:r>
            <a:r>
              <a:rPr lang="fr-FR" sz="3200" dirty="0">
                <a:solidFill>
                  <a:schemeClr val="accent1">
                    <a:lumMod val="75000"/>
                  </a:schemeClr>
                </a:solidFill>
              </a:rPr>
              <a:t> </a:t>
            </a:r>
            <a:r>
              <a:rPr lang="fr-FR" sz="3200" dirty="0" err="1">
                <a:solidFill>
                  <a:schemeClr val="accent1">
                    <a:lumMod val="75000"/>
                  </a:schemeClr>
                </a:solidFill>
              </a:rPr>
              <a:t>listed</a:t>
            </a:r>
            <a:r>
              <a:rPr lang="fr-FR" sz="3200" dirty="0">
                <a:solidFill>
                  <a:schemeClr val="accent1">
                    <a:lumMod val="75000"/>
                  </a:schemeClr>
                </a:solidFill>
              </a:rPr>
              <a:t> as a UNESCO World </a:t>
            </a:r>
            <a:r>
              <a:rPr lang="fr-FR" sz="3200" dirty="0" err="1">
                <a:solidFill>
                  <a:schemeClr val="accent1">
                    <a:lumMod val="75000"/>
                  </a:schemeClr>
                </a:solidFill>
              </a:rPr>
              <a:t>Heritage</a:t>
            </a:r>
            <a:r>
              <a:rPr lang="fr-FR" sz="3200" dirty="0">
                <a:solidFill>
                  <a:schemeClr val="accent1">
                    <a:lumMod val="75000"/>
                  </a:schemeClr>
                </a:solidFill>
              </a:rPr>
              <a:t> Site </a:t>
            </a:r>
            <a:r>
              <a:rPr lang="fr-FR" sz="3200" dirty="0" err="1">
                <a:solidFill>
                  <a:schemeClr val="accent1">
                    <a:lumMod val="75000"/>
                  </a:schemeClr>
                </a:solidFill>
              </a:rPr>
              <a:t>since</a:t>
            </a:r>
            <a:r>
              <a:rPr lang="fr-FR" sz="3200" dirty="0">
                <a:solidFill>
                  <a:schemeClr val="accent1">
                    <a:lumMod val="75000"/>
                  </a:schemeClr>
                </a:solidFill>
              </a:rPr>
              <a:t> 2008.</a:t>
            </a:r>
          </a:p>
        </p:txBody>
      </p:sp>
    </p:spTree>
    <p:extLst>
      <p:ext uri="{BB962C8B-B14F-4D97-AF65-F5344CB8AC3E}">
        <p14:creationId xmlns:p14="http://schemas.microsoft.com/office/powerpoint/2010/main" val="12393488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CDDE5CDF-1512-4CDA-B956-23D223F8DE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24" name="Picture 23">
            <a:extLst>
              <a:ext uri="{FF2B5EF4-FFF2-40B4-BE49-F238E27FC236}">
                <a16:creationId xmlns:a16="http://schemas.microsoft.com/office/drawing/2014/main" id="{B029D7D8-5A6B-4C76-94C8-15798C6C5AD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26" name="Straight Connector 25">
            <a:extLst>
              <a:ext uri="{FF2B5EF4-FFF2-40B4-BE49-F238E27FC236}">
                <a16:creationId xmlns:a16="http://schemas.microsoft.com/office/drawing/2014/main" id="{A5C9319C-E20D-4884-952F-60B6A58C3E3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useBgFill="1">
        <p:nvSpPr>
          <p:cNvPr id="28" name="Rectangle 27">
            <a:extLst>
              <a:ext uri="{FF2B5EF4-FFF2-40B4-BE49-F238E27FC236}">
                <a16:creationId xmlns:a16="http://schemas.microsoft.com/office/drawing/2014/main" id="{62C9703D-C8F9-44AD-A7C0-C2F3871F8C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160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a:extLst>
              <a:ext uri="{FF2B5EF4-FFF2-40B4-BE49-F238E27FC236}">
                <a16:creationId xmlns:a16="http://schemas.microsoft.com/office/drawing/2014/main" id="{03EFB889-88E2-F393-9AD3-664F4B559C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3998"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3">
            <a:extLst>
              <a:ext uri="{FF2B5EF4-FFF2-40B4-BE49-F238E27FC236}">
                <a16:creationId xmlns:a16="http://schemas.microsoft.com/office/drawing/2014/main" id="{935FDE58-3A36-9EC0-980B-390C8F9EE201}"/>
              </a:ext>
            </a:extLst>
          </p:cNvPr>
          <p:cNvSpPr txBox="1"/>
          <p:nvPr/>
        </p:nvSpPr>
        <p:spPr>
          <a:xfrm>
            <a:off x="0" y="6227230"/>
            <a:ext cx="7453222" cy="646331"/>
          </a:xfrm>
          <a:prstGeom prst="rect">
            <a:avLst/>
          </a:prstGeom>
          <a:solidFill>
            <a:schemeClr val="bg1"/>
          </a:solidFill>
        </p:spPr>
        <p:txBody>
          <a:bodyPr wrap="square" rtlCol="0">
            <a:spAutoFit/>
          </a:bodyPr>
          <a:lstStyle/>
          <a:p>
            <a:r>
              <a:rPr lang="fr-FR" sz="3600" dirty="0">
                <a:solidFill>
                  <a:schemeClr val="accent1">
                    <a:lumMod val="75000"/>
                  </a:schemeClr>
                </a:solidFill>
              </a:rPr>
              <a:t>Museum of Fine Arts and </a:t>
            </a:r>
            <a:r>
              <a:rPr lang="fr-FR" sz="3600" dirty="0" err="1">
                <a:solidFill>
                  <a:schemeClr val="accent1">
                    <a:lumMod val="75000"/>
                  </a:schemeClr>
                </a:solidFill>
              </a:rPr>
              <a:t>Archeology</a:t>
            </a:r>
            <a:r>
              <a:rPr lang="fr-FR" sz="3600" dirty="0">
                <a:solidFill>
                  <a:schemeClr val="accent1">
                    <a:lumMod val="75000"/>
                  </a:schemeClr>
                </a:solidFill>
              </a:rPr>
              <a:t>.</a:t>
            </a:r>
          </a:p>
        </p:txBody>
      </p:sp>
      <p:pic>
        <p:nvPicPr>
          <p:cNvPr id="5124" name="Picture 4">
            <a:extLst>
              <a:ext uri="{FF2B5EF4-FFF2-40B4-BE49-F238E27FC236}">
                <a16:creationId xmlns:a16="http://schemas.microsoft.com/office/drawing/2014/main" id="{48CA173F-DA03-BD0B-B7AC-393E4707C0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3999" y="-10097"/>
            <a:ext cx="3048002" cy="4553001"/>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a:extLst>
              <a:ext uri="{FF2B5EF4-FFF2-40B4-BE49-F238E27FC236}">
                <a16:creationId xmlns:a16="http://schemas.microsoft.com/office/drawing/2014/main" id="{E275CE08-550A-C237-FBF1-15B0C40DCE9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3997" y="4516654"/>
            <a:ext cx="3048003" cy="23527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92540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Victor Hugo s’était-il vraiment converti à l’islam ? - Kapitalis">
            <a:extLst>
              <a:ext uri="{FF2B5EF4-FFF2-40B4-BE49-F238E27FC236}">
                <a16:creationId xmlns:a16="http://schemas.microsoft.com/office/drawing/2014/main" id="{D1E2B257-8910-8EF4-A136-11344C9517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69572" y="0"/>
            <a:ext cx="8116987" cy="4260356"/>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8">
            <a:extLst>
              <a:ext uri="{FF2B5EF4-FFF2-40B4-BE49-F238E27FC236}">
                <a16:creationId xmlns:a16="http://schemas.microsoft.com/office/drawing/2014/main" id="{B8CFFD3F-CD02-1D8F-5D9C-2194141D5113}"/>
              </a:ext>
            </a:extLst>
          </p:cNvPr>
          <p:cNvSpPr txBox="1"/>
          <p:nvPr/>
        </p:nvSpPr>
        <p:spPr>
          <a:xfrm>
            <a:off x="0" y="-17218"/>
            <a:ext cx="5031935" cy="1754326"/>
          </a:xfrm>
          <a:prstGeom prst="rect">
            <a:avLst/>
          </a:prstGeom>
          <a:solidFill>
            <a:schemeClr val="bg1"/>
          </a:solidFill>
        </p:spPr>
        <p:txBody>
          <a:bodyPr wrap="square" rtlCol="0">
            <a:spAutoFit/>
          </a:bodyPr>
          <a:lstStyle/>
          <a:p>
            <a:pPr defTabSz="996696">
              <a:spcAft>
                <a:spcPts val="600"/>
              </a:spcAft>
            </a:pPr>
            <a:r>
              <a:rPr lang="fr-FR" sz="3600" kern="1200" dirty="0">
                <a:solidFill>
                  <a:srgbClr val="00B0F0"/>
                </a:solidFill>
                <a:latin typeface="+mn-lt"/>
                <a:ea typeface="+mn-ea"/>
                <a:cs typeface="+mn-cs"/>
              </a:rPr>
              <a:t>Victor Hugo, the </a:t>
            </a:r>
            <a:r>
              <a:rPr lang="fr-FR" sz="3600" kern="1200" dirty="0" err="1">
                <a:solidFill>
                  <a:srgbClr val="00B0F0"/>
                </a:solidFill>
                <a:latin typeface="+mn-lt"/>
                <a:ea typeface="+mn-ea"/>
                <a:cs typeface="+mn-cs"/>
              </a:rPr>
              <a:t>author</a:t>
            </a:r>
            <a:r>
              <a:rPr lang="fr-FR" sz="3600" kern="1200" dirty="0">
                <a:solidFill>
                  <a:srgbClr val="00B0F0"/>
                </a:solidFill>
                <a:latin typeface="+mn-lt"/>
                <a:ea typeface="+mn-ea"/>
                <a:cs typeface="+mn-cs"/>
              </a:rPr>
              <a:t> of </a:t>
            </a:r>
            <a:r>
              <a:rPr lang="fr-FR" sz="3600" i="1" kern="1200" dirty="0">
                <a:solidFill>
                  <a:srgbClr val="00B0F0"/>
                </a:solidFill>
                <a:latin typeface="+mn-lt"/>
                <a:ea typeface="+mn-ea"/>
                <a:cs typeface="+mn-cs"/>
              </a:rPr>
              <a:t>Les Misérables</a:t>
            </a:r>
            <a:r>
              <a:rPr lang="fr-FR" sz="3600" kern="1200" dirty="0">
                <a:solidFill>
                  <a:srgbClr val="00B0F0"/>
                </a:solidFill>
                <a:latin typeface="+mn-lt"/>
                <a:ea typeface="+mn-ea"/>
                <a:cs typeface="+mn-cs"/>
              </a:rPr>
              <a:t>, </a:t>
            </a:r>
            <a:r>
              <a:rPr lang="fr-FR" sz="3600" kern="1200" dirty="0" err="1">
                <a:solidFill>
                  <a:srgbClr val="00B0F0"/>
                </a:solidFill>
                <a:latin typeface="+mn-lt"/>
                <a:ea typeface="+mn-ea"/>
                <a:cs typeface="+mn-cs"/>
              </a:rPr>
              <a:t>hails</a:t>
            </a:r>
            <a:r>
              <a:rPr lang="fr-FR" sz="3600" kern="1200" dirty="0">
                <a:solidFill>
                  <a:srgbClr val="00B0F0"/>
                </a:solidFill>
                <a:latin typeface="+mn-lt"/>
                <a:ea typeface="+mn-ea"/>
                <a:cs typeface="+mn-cs"/>
              </a:rPr>
              <a:t> </a:t>
            </a:r>
            <a:r>
              <a:rPr lang="fr-FR" sz="3600" kern="1200" dirty="0" err="1">
                <a:solidFill>
                  <a:srgbClr val="00B0F0"/>
                </a:solidFill>
                <a:latin typeface="+mn-lt"/>
                <a:ea typeface="+mn-ea"/>
                <a:cs typeface="+mn-cs"/>
              </a:rPr>
              <a:t>from</a:t>
            </a:r>
            <a:r>
              <a:rPr lang="fr-FR" sz="3600" kern="1200" dirty="0">
                <a:solidFill>
                  <a:srgbClr val="00B0F0"/>
                </a:solidFill>
                <a:latin typeface="+mn-lt"/>
                <a:ea typeface="+mn-ea"/>
                <a:cs typeface="+mn-cs"/>
              </a:rPr>
              <a:t> Besançon.</a:t>
            </a:r>
            <a:endParaRPr lang="fr-FR" sz="3600" dirty="0">
              <a:solidFill>
                <a:srgbClr val="00B0F0"/>
              </a:solidFill>
            </a:endParaRPr>
          </a:p>
        </p:txBody>
      </p:sp>
      <p:grpSp>
        <p:nvGrpSpPr>
          <p:cNvPr id="13" name="Group 12">
            <a:extLst>
              <a:ext uri="{FF2B5EF4-FFF2-40B4-BE49-F238E27FC236}">
                <a16:creationId xmlns:a16="http://schemas.microsoft.com/office/drawing/2014/main" id="{7122F16D-C4FC-0599-2842-41FD65799D56}"/>
              </a:ext>
            </a:extLst>
          </p:cNvPr>
          <p:cNvGrpSpPr/>
          <p:nvPr/>
        </p:nvGrpSpPr>
        <p:grpSpPr>
          <a:xfrm>
            <a:off x="0" y="1903353"/>
            <a:ext cx="5676181" cy="4153501"/>
            <a:chOff x="0" y="1903353"/>
            <a:chExt cx="5676181" cy="4153501"/>
          </a:xfrm>
        </p:grpSpPr>
        <p:sp>
          <p:nvSpPr>
            <p:cNvPr id="9" name="ZoneTexte 8"/>
            <p:cNvSpPr txBox="1"/>
            <p:nvPr/>
          </p:nvSpPr>
          <p:spPr>
            <a:xfrm>
              <a:off x="279653" y="5472079"/>
              <a:ext cx="4980625" cy="584775"/>
            </a:xfrm>
            <a:prstGeom prst="rect">
              <a:avLst/>
            </a:prstGeom>
            <a:solidFill>
              <a:schemeClr val="bg1"/>
            </a:solidFill>
          </p:spPr>
          <p:txBody>
            <a:bodyPr wrap="square" rtlCol="0">
              <a:spAutoFit/>
            </a:bodyPr>
            <a:lstStyle/>
            <a:p>
              <a:pPr defTabSz="996696">
                <a:spcAft>
                  <a:spcPts val="600"/>
                </a:spcAft>
              </a:pPr>
              <a:r>
                <a:rPr lang="fr-FR" sz="3200" kern="1200" dirty="0" err="1">
                  <a:solidFill>
                    <a:srgbClr val="00B0F0"/>
                  </a:solidFill>
                  <a:latin typeface="+mn-lt"/>
                  <a:ea typeface="+mn-ea"/>
                  <a:cs typeface="+mn-cs"/>
                </a:rPr>
                <a:t>His</a:t>
              </a:r>
              <a:r>
                <a:rPr lang="fr-FR" sz="3200" kern="1200" dirty="0">
                  <a:solidFill>
                    <a:srgbClr val="00B0F0"/>
                  </a:solidFill>
                  <a:latin typeface="+mn-lt"/>
                  <a:ea typeface="+mn-ea"/>
                  <a:cs typeface="+mn-cs"/>
                </a:rPr>
                <a:t> </a:t>
              </a:r>
              <a:r>
                <a:rPr lang="fr-FR" sz="3200" kern="1200" dirty="0" err="1">
                  <a:solidFill>
                    <a:srgbClr val="00B0F0"/>
                  </a:solidFill>
                  <a:latin typeface="+mn-lt"/>
                  <a:ea typeface="+mn-ea"/>
                  <a:cs typeface="+mn-cs"/>
                </a:rPr>
                <a:t>birth</a:t>
              </a:r>
              <a:r>
                <a:rPr lang="fr-FR" sz="3200" kern="1200" dirty="0">
                  <a:solidFill>
                    <a:srgbClr val="00B0F0"/>
                  </a:solidFill>
                  <a:latin typeface="+mn-lt"/>
                  <a:ea typeface="+mn-ea"/>
                  <a:cs typeface="+mn-cs"/>
                </a:rPr>
                <a:t> home, in Besançon</a:t>
              </a:r>
              <a:endParaRPr lang="fr-FR" sz="3200" dirty="0">
                <a:solidFill>
                  <a:srgbClr val="00B0F0"/>
                </a:solidFill>
              </a:endParaRPr>
            </a:p>
          </p:txBody>
        </p:sp>
        <p:pic>
          <p:nvPicPr>
            <p:cNvPr id="4" name="Imag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903353"/>
              <a:ext cx="5676181" cy="3568726"/>
            </a:xfrm>
            <a:prstGeom prst="rect">
              <a:avLst/>
            </a:prstGeom>
          </p:spPr>
        </p:pic>
      </p:grpSp>
      <p:pic>
        <p:nvPicPr>
          <p:cNvPr id="10" name="Imag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35271" y="0"/>
            <a:ext cx="1856729" cy="2839365"/>
          </a:xfrm>
          <a:prstGeom prst="rect">
            <a:avLst/>
          </a:prstGeom>
        </p:spPr>
      </p:pic>
      <p:grpSp>
        <p:nvGrpSpPr>
          <p:cNvPr id="3" name="Group 2">
            <a:extLst>
              <a:ext uri="{FF2B5EF4-FFF2-40B4-BE49-F238E27FC236}">
                <a16:creationId xmlns:a16="http://schemas.microsoft.com/office/drawing/2014/main" id="{FE102918-A074-5477-D8D1-B8DFEEA54114}"/>
              </a:ext>
            </a:extLst>
          </p:cNvPr>
          <p:cNvGrpSpPr/>
          <p:nvPr/>
        </p:nvGrpSpPr>
        <p:grpSpPr>
          <a:xfrm>
            <a:off x="6783987" y="1465741"/>
            <a:ext cx="5408013" cy="5392259"/>
            <a:chOff x="6783987" y="1465741"/>
            <a:chExt cx="5408013" cy="5392259"/>
          </a:xfrm>
        </p:grpSpPr>
        <p:pic>
          <p:nvPicPr>
            <p:cNvPr id="1028" name="Picture 4">
              <a:extLst>
                <a:ext uri="{FF2B5EF4-FFF2-40B4-BE49-F238E27FC236}">
                  <a16:creationId xmlns:a16="http://schemas.microsoft.com/office/drawing/2014/main" id="{E43214A5-7D73-F4F0-CA92-B8337F37095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47806" y="1465741"/>
              <a:ext cx="4044194" cy="5392259"/>
            </a:xfrm>
            <a:prstGeom prst="rect">
              <a:avLst/>
            </a:prstGeom>
            <a:noFill/>
            <a:extLst>
              <a:ext uri="{909E8E84-426E-40DD-AFC4-6F175D3DCCD1}">
                <a14:hiddenFill xmlns:a14="http://schemas.microsoft.com/office/drawing/2010/main">
                  <a:solidFill>
                    <a:srgbClr val="FFFFFF"/>
                  </a:solidFill>
                </a14:hiddenFill>
              </a:ext>
            </a:extLst>
          </p:spPr>
        </p:pic>
        <p:sp>
          <p:nvSpPr>
            <p:cNvPr id="8" name="ZoneTexte 7"/>
            <p:cNvSpPr txBox="1"/>
            <p:nvPr/>
          </p:nvSpPr>
          <p:spPr>
            <a:xfrm>
              <a:off x="6783987" y="6211669"/>
              <a:ext cx="2331307" cy="646331"/>
            </a:xfrm>
            <a:prstGeom prst="rect">
              <a:avLst/>
            </a:prstGeom>
            <a:solidFill>
              <a:schemeClr val="bg1"/>
            </a:solidFill>
          </p:spPr>
          <p:txBody>
            <a:bodyPr wrap="square" rtlCol="0">
              <a:spAutoFit/>
            </a:bodyPr>
            <a:lstStyle/>
            <a:p>
              <a:pPr defTabSz="996696">
                <a:spcAft>
                  <a:spcPts val="600"/>
                </a:spcAft>
              </a:pPr>
              <a:r>
                <a:rPr lang="fr-FR" sz="3600" kern="1200" dirty="0" err="1">
                  <a:solidFill>
                    <a:srgbClr val="00B0F0"/>
                  </a:solidFill>
                  <a:latin typeface="+mn-lt"/>
                  <a:ea typeface="+mn-ea"/>
                  <a:cs typeface="+mn-cs"/>
                </a:rPr>
                <a:t>His</a:t>
              </a:r>
              <a:r>
                <a:rPr lang="fr-FR" sz="3600" kern="1200" dirty="0">
                  <a:solidFill>
                    <a:srgbClr val="00B0F0"/>
                  </a:solidFill>
                  <a:latin typeface="+mn-lt"/>
                  <a:ea typeface="+mn-ea"/>
                  <a:cs typeface="+mn-cs"/>
                </a:rPr>
                <a:t> statue</a:t>
              </a:r>
              <a:endParaRPr lang="fr-FR" sz="3600" dirty="0">
                <a:solidFill>
                  <a:srgbClr val="00B0F0"/>
                </a:solidFill>
              </a:endParaRPr>
            </a:p>
          </p:txBody>
        </p:sp>
      </p:grpSp>
    </p:spTree>
    <p:extLst>
      <p:ext uri="{BB962C8B-B14F-4D97-AF65-F5344CB8AC3E}">
        <p14:creationId xmlns:p14="http://schemas.microsoft.com/office/powerpoint/2010/main" val="3262907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Galerie">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TF10001119</Template>
  <TotalTime>193</TotalTime>
  <Words>1114</Words>
  <Application>Microsoft Office PowerPoint</Application>
  <PresentationFormat>Widescreen</PresentationFormat>
  <Paragraphs>121</Paragraphs>
  <Slides>25</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25</vt:i4>
      </vt:variant>
    </vt:vector>
  </HeadingPairs>
  <TitlesOfParts>
    <vt:vector size="31" baseType="lpstr">
      <vt:lpstr>Arial</vt:lpstr>
      <vt:lpstr>Calibri</vt:lpstr>
      <vt:lpstr>Charis SIL</vt:lpstr>
      <vt:lpstr>Gill Sans MT</vt:lpstr>
      <vt:lpstr>Times New Roman</vt:lpstr>
      <vt:lpstr>Galerie</vt:lpstr>
      <vt:lpstr>Besançon, france</vt:lpstr>
      <vt:lpstr>Besançon, france</vt:lpstr>
      <vt:lpstr>Besançon [bəzãsõ]</vt:lpstr>
      <vt:lpstr>PowerPoint Presentation</vt:lpstr>
      <vt:lpstr>PowerPoint Presentation</vt:lpstr>
      <vt:lpstr>PowerPoint Presentation</vt:lpstr>
      <vt:lpstr>PowerPoint Presentation</vt:lpstr>
      <vt:lpstr>PowerPoint Presentation</vt:lpstr>
      <vt:lpstr>PowerPoint Presentation</vt:lpstr>
      <vt:lpstr>Le Centre de Linguistique Appliquée (C.L.A.) de Besançon.  Université de franche-comté</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
  <cp:lastModifiedBy>Raphael Ange Francois Adrien Chiarelli (LIN)</cp:lastModifiedBy>
  <cp:revision>142</cp:revision>
  <dcterms:created xsi:type="dcterms:W3CDTF">2024-02-06T07:47:43Z</dcterms:created>
  <dcterms:modified xsi:type="dcterms:W3CDTF">2025-02-26T08:06:57Z</dcterms:modified>
</cp:coreProperties>
</file>